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</p:sldMasterIdLst>
  <p:notesMasterIdLst>
    <p:notesMasterId r:id="rId21"/>
  </p:notesMasterIdLst>
  <p:sldIdLst>
    <p:sldId id="305" r:id="rId6"/>
    <p:sldId id="256" r:id="rId7"/>
    <p:sldId id="302" r:id="rId8"/>
    <p:sldId id="790" r:id="rId9"/>
    <p:sldId id="329" r:id="rId10"/>
    <p:sldId id="797" r:id="rId11"/>
    <p:sldId id="257" r:id="rId12"/>
    <p:sldId id="793" r:id="rId13"/>
    <p:sldId id="798" r:id="rId14"/>
    <p:sldId id="792" r:id="rId15"/>
    <p:sldId id="794" r:id="rId16"/>
    <p:sldId id="796" r:id="rId17"/>
    <p:sldId id="799" r:id="rId18"/>
    <p:sldId id="795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E3A18-2BE0-36FC-3D02-80D5FB243083}" name="Lucy Ansley" initials="LA" userId="S::latkin01@dmu.ac.uk::757921a5-446f-4b46-9290-37c08d9f0ff6" providerId="AD"/>
  <p188:author id="{4D701252-9E9E-DA85-36B2-69C4E42CE8FC}" name="Paris Connolly" initials="PC" userId="S::pconno02@dmu.ac.uk::dc287461-0513-4049-985c-862d50c5b2a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y Ansley" initials="LA" lastIdx="5" clrIdx="0">
    <p:extLst>
      <p:ext uri="{19B8F6BF-5375-455C-9EA6-DF929625EA0E}">
        <p15:presenceInfo xmlns:p15="http://schemas.microsoft.com/office/powerpoint/2012/main" userId="Lucy Ansley" providerId="None"/>
      </p:ext>
    </p:extLst>
  </p:cmAuthor>
  <p:cmAuthor id="2" name="Richard Hall" initials="RH" lastIdx="1" clrIdx="1">
    <p:extLst>
      <p:ext uri="{19B8F6BF-5375-455C-9EA6-DF929625EA0E}">
        <p15:presenceInfo xmlns:p15="http://schemas.microsoft.com/office/powerpoint/2012/main" userId="S::rhall00@dmu.ac.uk::d6fa060b-ee2c-41f7-878a-78d21ddce850" providerId="AD"/>
      </p:ext>
    </p:extLst>
  </p:cmAuthor>
  <p:cmAuthor id="3" name="Lucy Ansley" initials="LA [2]" lastIdx="1" clrIdx="2">
    <p:extLst>
      <p:ext uri="{19B8F6BF-5375-455C-9EA6-DF929625EA0E}">
        <p15:presenceInfo xmlns:p15="http://schemas.microsoft.com/office/powerpoint/2012/main" userId="13bd6691ff6435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CB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1A70E-0D96-06B8-1068-4A0C75888E35}" v="2" dt="2022-05-17T10:53:12.102"/>
    <p1510:client id="{27DC9A1B-8013-4846-9EA6-939015A5D63C}" v="443" dt="2022-05-06T08:32:30.845"/>
    <p1510:client id="{4F553A8E-4CB6-1B22-BF36-8C0FEEAE059D}" v="183" dt="2022-05-06T13:49:38.189"/>
    <p1510:client id="{7E93F392-1D86-7A22-F673-9F5571D5D591}" v="2" dt="2022-05-10T14:30:35.599"/>
    <p1510:client id="{97A550DA-743B-26DD-567D-6CA48BC71384}" v="39" dt="2022-05-13T08:04:22.160"/>
    <p1510:client id="{BB06E84E-64E4-D66B-AB54-A83B2E516658}" v="325" dt="2022-05-10T10:26:58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is Connolly" userId="S::pconno02@dmu.ac.uk::dc287461-0513-4049-985c-862d50c5b2a8" providerId="AD" clId="Web-{4F553A8E-4CB6-1B22-BF36-8C0FEEAE059D}"/>
    <pc:docChg chg="mod modSld">
      <pc:chgData name="Paris Connolly" userId="S::pconno02@dmu.ac.uk::dc287461-0513-4049-985c-862d50c5b2a8" providerId="AD" clId="Web-{4F553A8E-4CB6-1B22-BF36-8C0FEEAE059D}" dt="2022-05-06T13:49:37.846" v="181" actId="20577"/>
      <pc:docMkLst>
        <pc:docMk/>
      </pc:docMkLst>
      <pc:sldChg chg="modSp">
        <pc:chgData name="Paris Connolly" userId="S::pconno02@dmu.ac.uk::dc287461-0513-4049-985c-862d50c5b2a8" providerId="AD" clId="Web-{4F553A8E-4CB6-1B22-BF36-8C0FEEAE059D}" dt="2022-05-06T13:49:37.846" v="181" actId="20577"/>
        <pc:sldMkLst>
          <pc:docMk/>
          <pc:sldMk cId="2156899981" sldId="257"/>
        </pc:sldMkLst>
        <pc:spChg chg="mod">
          <ac:chgData name="Paris Connolly" userId="S::pconno02@dmu.ac.uk::dc287461-0513-4049-985c-862d50c5b2a8" providerId="AD" clId="Web-{4F553A8E-4CB6-1B22-BF36-8C0FEEAE059D}" dt="2022-05-06T13:49:37.846" v="181" actId="20577"/>
          <ac:spMkLst>
            <pc:docMk/>
            <pc:sldMk cId="2156899981" sldId="257"/>
            <ac:spMk id="7" creationId="{4C886600-EF46-4FFE-80C7-D46EE105FAD1}"/>
          </ac:spMkLst>
        </pc:spChg>
      </pc:sldChg>
      <pc:sldChg chg="modCm">
        <pc:chgData name="Paris Connolly" userId="S::pconno02@dmu.ac.uk::dc287461-0513-4049-985c-862d50c5b2a8" providerId="AD" clId="Web-{4F553A8E-4CB6-1B22-BF36-8C0FEEAE059D}" dt="2022-05-06T13:35:37.155" v="1"/>
        <pc:sldMkLst>
          <pc:docMk/>
          <pc:sldMk cId="1017329573" sldId="329"/>
        </pc:sldMkLst>
      </pc:sldChg>
    </pc:docChg>
  </pc:docChgLst>
  <pc:docChgLst>
    <pc:chgData name="Lucy Ansley" userId="S::latkin01@dmu.ac.uk::757921a5-446f-4b46-9290-37c08d9f0ff6" providerId="AD" clId="Web-{27DC9A1B-8013-4846-9EA6-939015A5D63C}"/>
    <pc:docChg chg="mod addSld delSld modSld sldOrd">
      <pc:chgData name="Lucy Ansley" userId="S::latkin01@dmu.ac.uk::757921a5-446f-4b46-9290-37c08d9f0ff6" providerId="AD" clId="Web-{27DC9A1B-8013-4846-9EA6-939015A5D63C}" dt="2022-05-06T08:32:30.845" v="467"/>
      <pc:docMkLst>
        <pc:docMk/>
      </pc:docMkLst>
      <pc:sldChg chg="addSp modSp">
        <pc:chgData name="Lucy Ansley" userId="S::latkin01@dmu.ac.uk::757921a5-446f-4b46-9290-37c08d9f0ff6" providerId="AD" clId="Web-{27DC9A1B-8013-4846-9EA6-939015A5D63C}" dt="2022-05-06T07:44:33.829" v="99"/>
        <pc:sldMkLst>
          <pc:docMk/>
          <pc:sldMk cId="258773626" sldId="256"/>
        </pc:sldMkLst>
        <pc:spChg chg="add mod ord">
          <ac:chgData name="Lucy Ansley" userId="S::latkin01@dmu.ac.uk::757921a5-446f-4b46-9290-37c08d9f0ff6" providerId="AD" clId="Web-{27DC9A1B-8013-4846-9EA6-939015A5D63C}" dt="2022-05-06T07:44:33.829" v="99"/>
          <ac:spMkLst>
            <pc:docMk/>
            <pc:sldMk cId="258773626" sldId="256"/>
            <ac:spMk id="3" creationId="{1D9FAEA5-B50D-0B5A-A58B-87FB30A61C16}"/>
          </ac:spMkLst>
        </pc:spChg>
        <pc:spChg chg="add mod ord">
          <ac:chgData name="Lucy Ansley" userId="S::latkin01@dmu.ac.uk::757921a5-446f-4b46-9290-37c08d9f0ff6" providerId="AD" clId="Web-{27DC9A1B-8013-4846-9EA6-939015A5D63C}" dt="2022-05-06T07:44:05.859" v="93" actId="14100"/>
          <ac:spMkLst>
            <pc:docMk/>
            <pc:sldMk cId="258773626" sldId="256"/>
            <ac:spMk id="4" creationId="{81C874D3-0500-EE74-8302-7064629AF7AE}"/>
          </ac:spMkLst>
        </pc:spChg>
        <pc:spChg chg="add mod ord">
          <ac:chgData name="Lucy Ansley" userId="S::latkin01@dmu.ac.uk::757921a5-446f-4b46-9290-37c08d9f0ff6" providerId="AD" clId="Web-{27DC9A1B-8013-4846-9EA6-939015A5D63C}" dt="2022-05-06T07:44:24.579" v="97" actId="1076"/>
          <ac:spMkLst>
            <pc:docMk/>
            <pc:sldMk cId="258773626" sldId="256"/>
            <ac:spMk id="5" creationId="{90DD90F0-DE8B-2867-8C54-66391E2F0420}"/>
          </ac:spMkLst>
        </pc:spChg>
        <pc:spChg chg="add mod ord">
          <ac:chgData name="Lucy Ansley" userId="S::latkin01@dmu.ac.uk::757921a5-446f-4b46-9290-37c08d9f0ff6" providerId="AD" clId="Web-{27DC9A1B-8013-4846-9EA6-939015A5D63C}" dt="2022-05-06T07:44:27.173" v="98" actId="1076"/>
          <ac:spMkLst>
            <pc:docMk/>
            <pc:sldMk cId="258773626" sldId="256"/>
            <ac:spMk id="6" creationId="{85274EDC-8DCE-E446-B427-1D433E08C12E}"/>
          </ac:spMkLst>
        </pc:spChg>
      </pc:sldChg>
      <pc:sldChg chg="modSp">
        <pc:chgData name="Lucy Ansley" userId="S::latkin01@dmu.ac.uk::757921a5-446f-4b46-9290-37c08d9f0ff6" providerId="AD" clId="Web-{27DC9A1B-8013-4846-9EA6-939015A5D63C}" dt="2022-05-06T07:53:19.328" v="129" actId="20577"/>
        <pc:sldMkLst>
          <pc:docMk/>
          <pc:sldMk cId="2156899981" sldId="257"/>
        </pc:sldMkLst>
        <pc:spChg chg="mod">
          <ac:chgData name="Lucy Ansley" userId="S::latkin01@dmu.ac.uk::757921a5-446f-4b46-9290-37c08d9f0ff6" providerId="AD" clId="Web-{27DC9A1B-8013-4846-9EA6-939015A5D63C}" dt="2022-05-06T07:46:33.379" v="112" actId="20577"/>
          <ac:spMkLst>
            <pc:docMk/>
            <pc:sldMk cId="2156899981" sldId="257"/>
            <ac:spMk id="4" creationId="{500222A1-7FE7-4BA2-A926-B4D26C86A165}"/>
          </ac:spMkLst>
        </pc:spChg>
        <pc:spChg chg="mod">
          <ac:chgData name="Lucy Ansley" userId="S::latkin01@dmu.ac.uk::757921a5-446f-4b46-9290-37c08d9f0ff6" providerId="AD" clId="Web-{27DC9A1B-8013-4846-9EA6-939015A5D63C}" dt="2022-05-06T07:53:19.328" v="129" actId="20577"/>
          <ac:spMkLst>
            <pc:docMk/>
            <pc:sldMk cId="2156899981" sldId="257"/>
            <ac:spMk id="7" creationId="{4C886600-EF46-4FFE-80C7-D46EE105FAD1}"/>
          </ac:spMkLst>
        </pc:spChg>
      </pc:sldChg>
      <pc:sldChg chg="modSp ord">
        <pc:chgData name="Lucy Ansley" userId="S::latkin01@dmu.ac.uk::757921a5-446f-4b46-9290-37c08d9f0ff6" providerId="AD" clId="Web-{27DC9A1B-8013-4846-9EA6-939015A5D63C}" dt="2022-05-06T07:45:30.331" v="109" actId="14100"/>
        <pc:sldMkLst>
          <pc:docMk/>
          <pc:sldMk cId="2832391180" sldId="302"/>
        </pc:sldMkLst>
        <pc:spChg chg="mod">
          <ac:chgData name="Lucy Ansley" userId="S::latkin01@dmu.ac.uk::757921a5-446f-4b46-9290-37c08d9f0ff6" providerId="AD" clId="Web-{27DC9A1B-8013-4846-9EA6-939015A5D63C}" dt="2022-05-06T07:45:19.533" v="107" actId="20577"/>
          <ac:spMkLst>
            <pc:docMk/>
            <pc:sldMk cId="2832391180" sldId="302"/>
            <ac:spMk id="2" creationId="{813995C8-D859-470D-B5D1-1E62BFBB3F7E}"/>
          </ac:spMkLst>
        </pc:spChg>
        <pc:spChg chg="mod">
          <ac:chgData name="Lucy Ansley" userId="S::latkin01@dmu.ac.uk::757921a5-446f-4b46-9290-37c08d9f0ff6" providerId="AD" clId="Web-{27DC9A1B-8013-4846-9EA6-939015A5D63C}" dt="2022-05-06T07:45:30.331" v="109" actId="14100"/>
          <ac:spMkLst>
            <pc:docMk/>
            <pc:sldMk cId="2832391180" sldId="302"/>
            <ac:spMk id="3" creationId="{7F9558E3-E545-48E4-AEA2-07CED34B78EA}"/>
          </ac:spMkLst>
        </pc:spChg>
      </pc:sldChg>
      <pc:sldChg chg="addSp delSp modSp del ord">
        <pc:chgData name="Lucy Ansley" userId="S::latkin01@dmu.ac.uk::757921a5-446f-4b46-9290-37c08d9f0ff6" providerId="AD" clId="Web-{27DC9A1B-8013-4846-9EA6-939015A5D63C}" dt="2022-05-06T07:43:43.062" v="85"/>
        <pc:sldMkLst>
          <pc:docMk/>
          <pc:sldMk cId="1382845925" sldId="304"/>
        </pc:sldMkLst>
        <pc:spChg chg="mod">
          <ac:chgData name="Lucy Ansley" userId="S::latkin01@dmu.ac.uk::757921a5-446f-4b46-9290-37c08d9f0ff6" providerId="AD" clId="Web-{27DC9A1B-8013-4846-9EA6-939015A5D63C}" dt="2022-05-06T07:28:57.819" v="15" actId="20577"/>
          <ac:spMkLst>
            <pc:docMk/>
            <pc:sldMk cId="1382845925" sldId="304"/>
            <ac:spMk id="2" creationId="{AACD6528-0444-49C7-8716-8BD22DC8B9F2}"/>
          </ac:spMkLst>
        </pc:spChg>
        <pc:spChg chg="del">
          <ac:chgData name="Lucy Ansley" userId="S::latkin01@dmu.ac.uk::757921a5-446f-4b46-9290-37c08d9f0ff6" providerId="AD" clId="Web-{27DC9A1B-8013-4846-9EA6-939015A5D63C}" dt="2022-05-06T07:27:19.301" v="0"/>
          <ac:spMkLst>
            <pc:docMk/>
            <pc:sldMk cId="1382845925" sldId="304"/>
            <ac:spMk id="3" creationId="{65DE3BA0-751B-47D4-9AC7-5D33FE445237}"/>
          </ac:spMkLst>
        </pc:spChg>
        <pc:spChg chg="add del mod">
          <ac:chgData name="Lucy Ansley" userId="S::latkin01@dmu.ac.uk::757921a5-446f-4b46-9290-37c08d9f0ff6" providerId="AD" clId="Web-{27DC9A1B-8013-4846-9EA6-939015A5D63C}" dt="2022-05-06T07:27:22.770" v="1"/>
          <ac:spMkLst>
            <pc:docMk/>
            <pc:sldMk cId="1382845925" sldId="304"/>
            <ac:spMk id="5" creationId="{AEC58764-03C1-7EB2-0BDE-790D8D06E740}"/>
          </ac:spMkLst>
        </pc:spChg>
      </pc:sldChg>
      <pc:sldChg chg="modSp del">
        <pc:chgData name="Lucy Ansley" userId="S::latkin01@dmu.ac.uk::757921a5-446f-4b46-9290-37c08d9f0ff6" providerId="AD" clId="Web-{27DC9A1B-8013-4846-9EA6-939015A5D63C}" dt="2022-05-06T07:44:44.876" v="100"/>
        <pc:sldMkLst>
          <pc:docMk/>
          <pc:sldMk cId="58223791" sldId="306"/>
        </pc:sldMkLst>
        <pc:spChg chg="mod">
          <ac:chgData name="Lucy Ansley" userId="S::latkin01@dmu.ac.uk::757921a5-446f-4b46-9290-37c08d9f0ff6" providerId="AD" clId="Web-{27DC9A1B-8013-4846-9EA6-939015A5D63C}" dt="2022-05-06T07:29:07.054" v="17" actId="20577"/>
          <ac:spMkLst>
            <pc:docMk/>
            <pc:sldMk cId="58223791" sldId="306"/>
            <ac:spMk id="2" creationId="{AACD6528-0444-49C7-8716-8BD22DC8B9F2}"/>
          </ac:spMkLst>
        </pc:spChg>
      </pc:sldChg>
      <pc:sldChg chg="modSp">
        <pc:chgData name="Lucy Ansley" userId="S::latkin01@dmu.ac.uk::757921a5-446f-4b46-9290-37c08d9f0ff6" providerId="AD" clId="Web-{27DC9A1B-8013-4846-9EA6-939015A5D63C}" dt="2022-05-06T08:28:08.041" v="405" actId="20577"/>
        <pc:sldMkLst>
          <pc:docMk/>
          <pc:sldMk cId="347977735" sldId="319"/>
        </pc:sldMkLst>
        <pc:spChg chg="mod">
          <ac:chgData name="Lucy Ansley" userId="S::latkin01@dmu.ac.uk::757921a5-446f-4b46-9290-37c08d9f0ff6" providerId="AD" clId="Web-{27DC9A1B-8013-4846-9EA6-939015A5D63C}" dt="2022-05-06T08:28:08.041" v="405" actId="20577"/>
          <ac:spMkLst>
            <pc:docMk/>
            <pc:sldMk cId="347977735" sldId="319"/>
            <ac:spMk id="6" creationId="{3B0AA55A-AAB6-498A-B824-6E2496D66835}"/>
          </ac:spMkLst>
        </pc:spChg>
      </pc:sldChg>
      <pc:sldChg chg="addCm">
        <pc:chgData name="Lucy Ansley" userId="S::latkin01@dmu.ac.uk::757921a5-446f-4b46-9290-37c08d9f0ff6" providerId="AD" clId="Web-{27DC9A1B-8013-4846-9EA6-939015A5D63C}" dt="2022-05-06T07:38:27.085" v="22"/>
        <pc:sldMkLst>
          <pc:docMk/>
          <pc:sldMk cId="1017329573" sldId="329"/>
        </pc:sldMkLst>
      </pc:sldChg>
      <pc:sldChg chg="modSp addCm">
        <pc:chgData name="Lucy Ansley" userId="S::latkin01@dmu.ac.uk::757921a5-446f-4b46-9290-37c08d9f0ff6" providerId="AD" clId="Web-{27DC9A1B-8013-4846-9EA6-939015A5D63C}" dt="2022-05-06T07:52:29.874" v="124"/>
        <pc:sldMkLst>
          <pc:docMk/>
          <pc:sldMk cId="3981440640" sldId="348"/>
        </pc:sldMkLst>
        <pc:spChg chg="mod">
          <ac:chgData name="Lucy Ansley" userId="S::latkin01@dmu.ac.uk::757921a5-446f-4b46-9290-37c08d9f0ff6" providerId="AD" clId="Web-{27DC9A1B-8013-4846-9EA6-939015A5D63C}" dt="2022-05-06T07:46:19.941" v="110" actId="20577"/>
          <ac:spMkLst>
            <pc:docMk/>
            <pc:sldMk cId="3981440640" sldId="348"/>
            <ac:spMk id="2" creationId="{813995C8-D859-470D-B5D1-1E62BFBB3F7E}"/>
          </ac:spMkLst>
        </pc:spChg>
      </pc:sldChg>
      <pc:sldChg chg="ord">
        <pc:chgData name="Lucy Ansley" userId="S::latkin01@dmu.ac.uk::757921a5-446f-4b46-9290-37c08d9f0ff6" providerId="AD" clId="Web-{27DC9A1B-8013-4846-9EA6-939015A5D63C}" dt="2022-05-06T07:29:45.008" v="18"/>
        <pc:sldMkLst>
          <pc:docMk/>
          <pc:sldMk cId="2324843610" sldId="790"/>
        </pc:sldMkLst>
      </pc:sldChg>
      <pc:sldChg chg="modSp">
        <pc:chgData name="Lucy Ansley" userId="S::latkin01@dmu.ac.uk::757921a5-446f-4b46-9290-37c08d9f0ff6" providerId="AD" clId="Web-{27DC9A1B-8013-4846-9EA6-939015A5D63C}" dt="2022-05-06T07:46:27.816" v="111" actId="20577"/>
        <pc:sldMkLst>
          <pc:docMk/>
          <pc:sldMk cId="1426544632" sldId="791"/>
        </pc:sldMkLst>
        <pc:spChg chg="mod">
          <ac:chgData name="Lucy Ansley" userId="S::latkin01@dmu.ac.uk::757921a5-446f-4b46-9290-37c08d9f0ff6" providerId="AD" clId="Web-{27DC9A1B-8013-4846-9EA6-939015A5D63C}" dt="2022-05-06T07:46:27.816" v="111" actId="20577"/>
          <ac:spMkLst>
            <pc:docMk/>
            <pc:sldMk cId="1426544632" sldId="791"/>
            <ac:spMk id="2" creationId="{813995C8-D859-470D-B5D1-1E62BFBB3F7E}"/>
          </ac:spMkLst>
        </pc:spChg>
      </pc:sldChg>
      <pc:sldChg chg="modSp ord modNotes">
        <pc:chgData name="Lucy Ansley" userId="S::latkin01@dmu.ac.uk::757921a5-446f-4b46-9290-37c08d9f0ff6" providerId="AD" clId="Web-{27DC9A1B-8013-4846-9EA6-939015A5D63C}" dt="2022-05-06T08:20:00.950" v="390" actId="20577"/>
        <pc:sldMkLst>
          <pc:docMk/>
          <pc:sldMk cId="3989305657" sldId="792"/>
        </pc:sldMkLst>
        <pc:spChg chg="mod">
          <ac:chgData name="Lucy Ansley" userId="S::latkin01@dmu.ac.uk::757921a5-446f-4b46-9290-37c08d9f0ff6" providerId="AD" clId="Web-{27DC9A1B-8013-4846-9EA6-939015A5D63C}" dt="2022-05-06T08:20:00.950" v="390" actId="20577"/>
          <ac:spMkLst>
            <pc:docMk/>
            <pc:sldMk cId="3989305657" sldId="792"/>
            <ac:spMk id="7" creationId="{4C886600-EF46-4FFE-80C7-D46EE105FAD1}"/>
          </ac:spMkLst>
        </pc:spChg>
      </pc:sldChg>
      <pc:sldChg chg="add replId">
        <pc:chgData name="Lucy Ansley" userId="S::latkin01@dmu.ac.uk::757921a5-446f-4b46-9290-37c08d9f0ff6" providerId="AD" clId="Web-{27DC9A1B-8013-4846-9EA6-939015A5D63C}" dt="2022-05-06T07:51:43.560" v="113"/>
        <pc:sldMkLst>
          <pc:docMk/>
          <pc:sldMk cId="2610292296" sldId="793"/>
        </pc:sldMkLst>
      </pc:sldChg>
      <pc:sldChg chg="modSp add ord replId">
        <pc:chgData name="Lucy Ansley" userId="S::latkin01@dmu.ac.uk::757921a5-446f-4b46-9290-37c08d9f0ff6" providerId="AD" clId="Web-{27DC9A1B-8013-4846-9EA6-939015A5D63C}" dt="2022-05-06T08:32:22.001" v="466" actId="20577"/>
        <pc:sldMkLst>
          <pc:docMk/>
          <pc:sldMk cId="4130874561" sldId="794"/>
        </pc:sldMkLst>
        <pc:spChg chg="mod">
          <ac:chgData name="Lucy Ansley" userId="S::latkin01@dmu.ac.uk::757921a5-446f-4b46-9290-37c08d9f0ff6" providerId="AD" clId="Web-{27DC9A1B-8013-4846-9EA6-939015A5D63C}" dt="2022-05-06T08:32:22.001" v="466" actId="20577"/>
          <ac:spMkLst>
            <pc:docMk/>
            <pc:sldMk cId="4130874561" sldId="794"/>
            <ac:spMk id="7" creationId="{4C886600-EF46-4FFE-80C7-D46EE105FAD1}"/>
          </ac:spMkLst>
        </pc:spChg>
      </pc:sldChg>
      <pc:sldChg chg="add replId">
        <pc:chgData name="Lucy Ansley" userId="S::latkin01@dmu.ac.uk::757921a5-446f-4b46-9290-37c08d9f0ff6" providerId="AD" clId="Web-{27DC9A1B-8013-4846-9EA6-939015A5D63C}" dt="2022-05-06T08:20:07.700" v="391"/>
        <pc:sldMkLst>
          <pc:docMk/>
          <pc:sldMk cId="399024564" sldId="795"/>
        </pc:sldMkLst>
      </pc:sldChg>
      <pc:sldChg chg="add replId">
        <pc:chgData name="Lucy Ansley" userId="S::latkin01@dmu.ac.uk::757921a5-446f-4b46-9290-37c08d9f0ff6" providerId="AD" clId="Web-{27DC9A1B-8013-4846-9EA6-939015A5D63C}" dt="2022-05-06T08:32:30.845" v="467"/>
        <pc:sldMkLst>
          <pc:docMk/>
          <pc:sldMk cId="3739581585" sldId="796"/>
        </pc:sldMkLst>
      </pc:sldChg>
    </pc:docChg>
  </pc:docChgLst>
  <pc:docChgLst>
    <pc:chgData name="Lucy Ansley" userId="S::latkin01@dmu.ac.uk::757921a5-446f-4b46-9290-37c08d9f0ff6" providerId="AD" clId="Web-{7E93F392-1D86-7A22-F673-9F5571D5D591}"/>
    <pc:docChg chg="modSld">
      <pc:chgData name="Lucy Ansley" userId="S::latkin01@dmu.ac.uk::757921a5-446f-4b46-9290-37c08d9f0ff6" providerId="AD" clId="Web-{7E93F392-1D86-7A22-F673-9F5571D5D591}" dt="2022-05-10T14:35:45.591" v="2"/>
      <pc:docMkLst>
        <pc:docMk/>
      </pc:docMkLst>
      <pc:sldChg chg="addSp delSp">
        <pc:chgData name="Lucy Ansley" userId="S::latkin01@dmu.ac.uk::757921a5-446f-4b46-9290-37c08d9f0ff6" providerId="AD" clId="Web-{7E93F392-1D86-7A22-F673-9F5571D5D591}" dt="2022-05-10T14:30:35.599" v="1"/>
        <pc:sldMkLst>
          <pc:docMk/>
          <pc:sldMk cId="4175687354" sldId="305"/>
        </pc:sldMkLst>
        <pc:spChg chg="add del">
          <ac:chgData name="Lucy Ansley" userId="S::latkin01@dmu.ac.uk::757921a5-446f-4b46-9290-37c08d9f0ff6" providerId="AD" clId="Web-{7E93F392-1D86-7A22-F673-9F5571D5D591}" dt="2022-05-10T14:30:35.599" v="1"/>
          <ac:spMkLst>
            <pc:docMk/>
            <pc:sldMk cId="4175687354" sldId="305"/>
            <ac:spMk id="2" creationId="{73E9DB45-4FCA-1DAC-0B28-53D909EE4F66}"/>
          </ac:spMkLst>
        </pc:spChg>
      </pc:sldChg>
      <pc:sldChg chg="modNotes">
        <pc:chgData name="Lucy Ansley" userId="S::latkin01@dmu.ac.uk::757921a5-446f-4b46-9290-37c08d9f0ff6" providerId="AD" clId="Web-{7E93F392-1D86-7A22-F673-9F5571D5D591}" dt="2022-05-10T14:35:45.591" v="2"/>
        <pc:sldMkLst>
          <pc:docMk/>
          <pc:sldMk cId="3989305657" sldId="792"/>
        </pc:sldMkLst>
      </pc:sldChg>
    </pc:docChg>
  </pc:docChgLst>
  <pc:docChgLst>
    <pc:chgData name="Lucy Ansley" userId="S::latkin01@dmu.ac.uk::757921a5-446f-4b46-9290-37c08d9f0ff6" providerId="AD" clId="Web-{BB06E84E-64E4-D66B-AB54-A83B2E516658}"/>
    <pc:docChg chg="addSld delSld modSld sldOrd">
      <pc:chgData name="Lucy Ansley" userId="S::latkin01@dmu.ac.uk::757921a5-446f-4b46-9290-37c08d9f0ff6" providerId="AD" clId="Web-{BB06E84E-64E4-D66B-AB54-A83B2E516658}" dt="2022-05-10T10:26:58.865" v="374" actId="14100"/>
      <pc:docMkLst>
        <pc:docMk/>
      </pc:docMkLst>
      <pc:sldChg chg="modSp">
        <pc:chgData name="Lucy Ansley" userId="S::latkin01@dmu.ac.uk::757921a5-446f-4b46-9290-37c08d9f0ff6" providerId="AD" clId="Web-{BB06E84E-64E4-D66B-AB54-A83B2E516658}" dt="2022-05-10T10:20:56.703" v="259" actId="1076"/>
        <pc:sldMkLst>
          <pc:docMk/>
          <pc:sldMk cId="258773626" sldId="256"/>
        </pc:sldMkLst>
        <pc:spChg chg="ord">
          <ac:chgData name="Lucy Ansley" userId="S::latkin01@dmu.ac.uk::757921a5-446f-4b46-9290-37c08d9f0ff6" providerId="AD" clId="Web-{BB06E84E-64E4-D66B-AB54-A83B2E516658}" dt="2022-05-10T09:09:27.064" v="26"/>
          <ac:spMkLst>
            <pc:docMk/>
            <pc:sldMk cId="258773626" sldId="256"/>
            <ac:spMk id="3" creationId="{1D9FAEA5-B50D-0B5A-A58B-87FB30A61C16}"/>
          </ac:spMkLst>
        </pc:spChg>
        <pc:spChg chg="mod">
          <ac:chgData name="Lucy Ansley" userId="S::latkin01@dmu.ac.uk::757921a5-446f-4b46-9290-37c08d9f0ff6" providerId="AD" clId="Web-{BB06E84E-64E4-D66B-AB54-A83B2E516658}" dt="2022-05-10T10:20:56.703" v="259" actId="1076"/>
          <ac:spMkLst>
            <pc:docMk/>
            <pc:sldMk cId="258773626" sldId="256"/>
            <ac:spMk id="4" creationId="{81C874D3-0500-EE74-8302-7064629AF7AE}"/>
          </ac:spMkLst>
        </pc:spChg>
        <pc:spChg chg="mod ord">
          <ac:chgData name="Lucy Ansley" userId="S::latkin01@dmu.ac.uk::757921a5-446f-4b46-9290-37c08d9f0ff6" providerId="AD" clId="Web-{BB06E84E-64E4-D66B-AB54-A83B2E516658}" dt="2022-05-10T09:09:37.142" v="28"/>
          <ac:spMkLst>
            <pc:docMk/>
            <pc:sldMk cId="258773626" sldId="256"/>
            <ac:spMk id="6" creationId="{85274EDC-8DCE-E446-B427-1D433E08C12E}"/>
          </ac:spMkLst>
        </pc:spChg>
      </pc:sldChg>
      <pc:sldChg chg="modSp del">
        <pc:chgData name="Lucy Ansley" userId="S::latkin01@dmu.ac.uk::757921a5-446f-4b46-9290-37c08d9f0ff6" providerId="AD" clId="Web-{BB06E84E-64E4-D66B-AB54-A83B2E516658}" dt="2022-05-10T10:08:00.987" v="241"/>
        <pc:sldMkLst>
          <pc:docMk/>
          <pc:sldMk cId="347977735" sldId="319"/>
        </pc:sldMkLst>
        <pc:spChg chg="mod">
          <ac:chgData name="Lucy Ansley" userId="S::latkin01@dmu.ac.uk::757921a5-446f-4b46-9290-37c08d9f0ff6" providerId="AD" clId="Web-{BB06E84E-64E4-D66B-AB54-A83B2E516658}" dt="2022-05-10T10:07:36.393" v="232" actId="20577"/>
          <ac:spMkLst>
            <pc:docMk/>
            <pc:sldMk cId="347977735" sldId="319"/>
            <ac:spMk id="6" creationId="{3B0AA55A-AAB6-498A-B824-6E2496D66835}"/>
          </ac:spMkLst>
        </pc:spChg>
      </pc:sldChg>
      <pc:sldChg chg="modSp delCm">
        <pc:chgData name="Lucy Ansley" userId="S::latkin01@dmu.ac.uk::757921a5-446f-4b46-9290-37c08d9f0ff6" providerId="AD" clId="Web-{BB06E84E-64E4-D66B-AB54-A83B2E516658}" dt="2022-05-10T08:46:18.512" v="12" actId="20577"/>
        <pc:sldMkLst>
          <pc:docMk/>
          <pc:sldMk cId="1017329573" sldId="329"/>
        </pc:sldMkLst>
        <pc:spChg chg="mod">
          <ac:chgData name="Lucy Ansley" userId="S::latkin01@dmu.ac.uk::757921a5-446f-4b46-9290-37c08d9f0ff6" providerId="AD" clId="Web-{BB06E84E-64E4-D66B-AB54-A83B2E516658}" dt="2022-05-10T08:46:18.512" v="12" actId="20577"/>
          <ac:spMkLst>
            <pc:docMk/>
            <pc:sldMk cId="1017329573" sldId="329"/>
            <ac:spMk id="2" creationId="{BD829F70-C546-4266-99ED-8FE17C8405E6}"/>
          </ac:spMkLst>
        </pc:spChg>
      </pc:sldChg>
      <pc:sldChg chg="modSp">
        <pc:chgData name="Lucy Ansley" userId="S::latkin01@dmu.ac.uk::757921a5-446f-4b46-9290-37c08d9f0ff6" providerId="AD" clId="Web-{BB06E84E-64E4-D66B-AB54-A83B2E516658}" dt="2022-05-10T10:07:59.112" v="240" actId="20577"/>
        <pc:sldMkLst>
          <pc:docMk/>
          <pc:sldMk cId="3989305657" sldId="792"/>
        </pc:sldMkLst>
        <pc:spChg chg="mod">
          <ac:chgData name="Lucy Ansley" userId="S::latkin01@dmu.ac.uk::757921a5-446f-4b46-9290-37c08d9f0ff6" providerId="AD" clId="Web-{BB06E84E-64E4-D66B-AB54-A83B2E516658}" dt="2022-05-10T09:37:37.599" v="29" actId="20577"/>
          <ac:spMkLst>
            <pc:docMk/>
            <pc:sldMk cId="3989305657" sldId="792"/>
            <ac:spMk id="4" creationId="{500222A1-7FE7-4BA2-A926-B4D26C86A165}"/>
          </ac:spMkLst>
        </pc:spChg>
        <pc:spChg chg="mod">
          <ac:chgData name="Lucy Ansley" userId="S::latkin01@dmu.ac.uk::757921a5-446f-4b46-9290-37c08d9f0ff6" providerId="AD" clId="Web-{BB06E84E-64E4-D66B-AB54-A83B2E516658}" dt="2022-05-10T10:07:59.112" v="240" actId="20577"/>
          <ac:spMkLst>
            <pc:docMk/>
            <pc:sldMk cId="3989305657" sldId="792"/>
            <ac:spMk id="7" creationId="{4C886600-EF46-4FFE-80C7-D46EE105FAD1}"/>
          </ac:spMkLst>
        </pc:spChg>
      </pc:sldChg>
      <pc:sldChg chg="addSp delSp modSp modNotes">
        <pc:chgData name="Lucy Ansley" userId="S::latkin01@dmu.ac.uk::757921a5-446f-4b46-9290-37c08d9f0ff6" providerId="AD" clId="Web-{BB06E84E-64E4-D66B-AB54-A83B2E516658}" dt="2022-05-10T10:05:18.250" v="220"/>
        <pc:sldMkLst>
          <pc:docMk/>
          <pc:sldMk cId="4130874561" sldId="794"/>
        </pc:sldMkLst>
        <pc:spChg chg="mod">
          <ac:chgData name="Lucy Ansley" userId="S::latkin01@dmu.ac.uk::757921a5-446f-4b46-9290-37c08d9f0ff6" providerId="AD" clId="Web-{BB06E84E-64E4-D66B-AB54-A83B2E516658}" dt="2022-05-10T09:37:43.708" v="30" actId="20577"/>
          <ac:spMkLst>
            <pc:docMk/>
            <pc:sldMk cId="4130874561" sldId="794"/>
            <ac:spMk id="4" creationId="{500222A1-7FE7-4BA2-A926-B4D26C86A165}"/>
          </ac:spMkLst>
        </pc:spChg>
        <pc:spChg chg="mod">
          <ac:chgData name="Lucy Ansley" userId="S::latkin01@dmu.ac.uk::757921a5-446f-4b46-9290-37c08d9f0ff6" providerId="AD" clId="Web-{BB06E84E-64E4-D66B-AB54-A83B2E516658}" dt="2022-05-10T10:03:07.045" v="162" actId="20577"/>
          <ac:spMkLst>
            <pc:docMk/>
            <pc:sldMk cId="4130874561" sldId="794"/>
            <ac:spMk id="7" creationId="{4C886600-EF46-4FFE-80C7-D46EE105FAD1}"/>
          </ac:spMkLst>
        </pc:spChg>
        <pc:picChg chg="add del mod">
          <ac:chgData name="Lucy Ansley" userId="S::latkin01@dmu.ac.uk::757921a5-446f-4b46-9290-37c08d9f0ff6" providerId="AD" clId="Web-{BB06E84E-64E4-D66B-AB54-A83B2E516658}" dt="2022-05-10T10:01:54.122" v="139"/>
          <ac:picMkLst>
            <pc:docMk/>
            <pc:sldMk cId="4130874561" sldId="794"/>
            <ac:picMk id="2" creationId="{7EE9C0BC-64F4-724A-B21F-2EBA8FE5AFA0}"/>
          </ac:picMkLst>
        </pc:picChg>
      </pc:sldChg>
      <pc:sldChg chg="modSp">
        <pc:chgData name="Lucy Ansley" userId="S::latkin01@dmu.ac.uk::757921a5-446f-4b46-9290-37c08d9f0ff6" providerId="AD" clId="Web-{BB06E84E-64E4-D66B-AB54-A83B2E516658}" dt="2022-05-10T10:09:09.613" v="256" actId="20577"/>
        <pc:sldMkLst>
          <pc:docMk/>
          <pc:sldMk cId="3739581585" sldId="796"/>
        </pc:sldMkLst>
        <pc:spChg chg="mod">
          <ac:chgData name="Lucy Ansley" userId="S::latkin01@dmu.ac.uk::757921a5-446f-4b46-9290-37c08d9f0ff6" providerId="AD" clId="Web-{BB06E84E-64E4-D66B-AB54-A83B2E516658}" dt="2022-05-10T09:37:51.146" v="31" actId="20577"/>
          <ac:spMkLst>
            <pc:docMk/>
            <pc:sldMk cId="3739581585" sldId="796"/>
            <ac:spMk id="4" creationId="{500222A1-7FE7-4BA2-A926-B4D26C86A165}"/>
          </ac:spMkLst>
        </pc:spChg>
        <pc:spChg chg="mod">
          <ac:chgData name="Lucy Ansley" userId="S::latkin01@dmu.ac.uk::757921a5-446f-4b46-9290-37c08d9f0ff6" providerId="AD" clId="Web-{BB06E84E-64E4-D66B-AB54-A83B2E516658}" dt="2022-05-10T10:09:09.613" v="256" actId="20577"/>
          <ac:spMkLst>
            <pc:docMk/>
            <pc:sldMk cId="3739581585" sldId="796"/>
            <ac:spMk id="7" creationId="{4C886600-EF46-4FFE-80C7-D46EE105FAD1}"/>
          </ac:spMkLst>
        </pc:spChg>
      </pc:sldChg>
      <pc:sldChg chg="modSp add replId">
        <pc:chgData name="Lucy Ansley" userId="S::latkin01@dmu.ac.uk::757921a5-446f-4b46-9290-37c08d9f0ff6" providerId="AD" clId="Web-{BB06E84E-64E4-D66B-AB54-A83B2E516658}" dt="2022-05-10T08:47:07.123" v="24" actId="20577"/>
        <pc:sldMkLst>
          <pc:docMk/>
          <pc:sldMk cId="1395654242" sldId="797"/>
        </pc:sldMkLst>
        <pc:spChg chg="mod">
          <ac:chgData name="Lucy Ansley" userId="S::latkin01@dmu.ac.uk::757921a5-446f-4b46-9290-37c08d9f0ff6" providerId="AD" clId="Web-{BB06E84E-64E4-D66B-AB54-A83B2E516658}" dt="2022-05-10T08:47:07.123" v="24" actId="20577"/>
          <ac:spMkLst>
            <pc:docMk/>
            <pc:sldMk cId="1395654242" sldId="797"/>
            <ac:spMk id="2" creationId="{BD829F70-C546-4266-99ED-8FE17C8405E6}"/>
          </ac:spMkLst>
        </pc:spChg>
      </pc:sldChg>
      <pc:sldChg chg="add">
        <pc:chgData name="Lucy Ansley" userId="S::latkin01@dmu.ac.uk::757921a5-446f-4b46-9290-37c08d9f0ff6" providerId="AD" clId="Web-{BB06E84E-64E4-D66B-AB54-A83B2E516658}" dt="2022-05-10T10:00:53.793" v="125"/>
        <pc:sldMkLst>
          <pc:docMk/>
          <pc:sldMk cId="244740199" sldId="798"/>
        </pc:sldMkLst>
      </pc:sldChg>
      <pc:sldChg chg="addSp delSp modSp add ord replId">
        <pc:chgData name="Lucy Ansley" userId="S::latkin01@dmu.ac.uk::757921a5-446f-4b46-9290-37c08d9f0ff6" providerId="AD" clId="Web-{BB06E84E-64E4-D66B-AB54-A83B2E516658}" dt="2022-05-10T10:26:58.865" v="374" actId="14100"/>
        <pc:sldMkLst>
          <pc:docMk/>
          <pc:sldMk cId="2261881187" sldId="799"/>
        </pc:sldMkLst>
        <pc:spChg chg="add del mod">
          <ac:chgData name="Lucy Ansley" userId="S::latkin01@dmu.ac.uk::757921a5-446f-4b46-9290-37c08d9f0ff6" providerId="AD" clId="Web-{BB06E84E-64E4-D66B-AB54-A83B2E516658}" dt="2022-05-10T10:22:49.142" v="263"/>
          <ac:spMkLst>
            <pc:docMk/>
            <pc:sldMk cId="2261881187" sldId="799"/>
            <ac:spMk id="3" creationId="{D958FAB6-A161-3FC1-E12F-628B08257B90}"/>
          </ac:spMkLst>
        </pc:spChg>
        <pc:spChg chg="del">
          <ac:chgData name="Lucy Ansley" userId="S::latkin01@dmu.ac.uk::757921a5-446f-4b46-9290-37c08d9f0ff6" providerId="AD" clId="Web-{BB06E84E-64E4-D66B-AB54-A83B2E516658}" dt="2022-05-10T10:22:44.908" v="262"/>
          <ac:spMkLst>
            <pc:docMk/>
            <pc:sldMk cId="2261881187" sldId="799"/>
            <ac:spMk id="4" creationId="{500222A1-7FE7-4BA2-A926-B4D26C86A165}"/>
          </ac:spMkLst>
        </pc:spChg>
        <pc:spChg chg="mod">
          <ac:chgData name="Lucy Ansley" userId="S::latkin01@dmu.ac.uk::757921a5-446f-4b46-9290-37c08d9f0ff6" providerId="AD" clId="Web-{BB06E84E-64E4-D66B-AB54-A83B2E516658}" dt="2022-05-10T10:26:58.865" v="374" actId="14100"/>
          <ac:spMkLst>
            <pc:docMk/>
            <pc:sldMk cId="2261881187" sldId="799"/>
            <ac:spMk id="7" creationId="{4C886600-EF46-4FFE-80C7-D46EE105FAD1}"/>
          </ac:spMkLst>
        </pc:spChg>
      </pc:sldChg>
      <pc:sldChg chg="modSp add del replId">
        <pc:chgData name="Lucy Ansley" userId="S::latkin01@dmu.ac.uk::757921a5-446f-4b46-9290-37c08d9f0ff6" providerId="AD" clId="Web-{BB06E84E-64E4-D66B-AB54-A83B2E516658}" dt="2022-05-10T10:26:52.974" v="373"/>
        <pc:sldMkLst>
          <pc:docMk/>
          <pc:sldMk cId="4014633394" sldId="800"/>
        </pc:sldMkLst>
        <pc:spChg chg="mod">
          <ac:chgData name="Lucy Ansley" userId="S::latkin01@dmu.ac.uk::757921a5-446f-4b46-9290-37c08d9f0ff6" providerId="AD" clId="Web-{BB06E84E-64E4-D66B-AB54-A83B2E516658}" dt="2022-05-10T10:26:30.912" v="347" actId="20577"/>
          <ac:spMkLst>
            <pc:docMk/>
            <pc:sldMk cId="4014633394" sldId="800"/>
            <ac:spMk id="7" creationId="{4C886600-EF46-4FFE-80C7-D46EE105FAD1}"/>
          </ac:spMkLst>
        </pc:spChg>
      </pc:sldChg>
    </pc:docChg>
  </pc:docChgLst>
  <pc:docChgLst>
    <pc:chgData name="Lucy Ansley" userId="S::latkin01@dmu.ac.uk::757921a5-446f-4b46-9290-37c08d9f0ff6" providerId="AD" clId="Web-{1001A70E-0D96-06B8-1068-4A0C75888E35}"/>
    <pc:docChg chg="delSld">
      <pc:chgData name="Lucy Ansley" userId="S::latkin01@dmu.ac.uk::757921a5-446f-4b46-9290-37c08d9f0ff6" providerId="AD" clId="Web-{1001A70E-0D96-06B8-1068-4A0C75888E35}" dt="2022-05-17T10:53:12.102" v="1"/>
      <pc:docMkLst>
        <pc:docMk/>
      </pc:docMkLst>
      <pc:sldChg chg="del">
        <pc:chgData name="Lucy Ansley" userId="S::latkin01@dmu.ac.uk::757921a5-446f-4b46-9290-37c08d9f0ff6" providerId="AD" clId="Web-{1001A70E-0D96-06B8-1068-4A0C75888E35}" dt="2022-05-17T10:53:12.102" v="1"/>
        <pc:sldMkLst>
          <pc:docMk/>
          <pc:sldMk cId="3981440640" sldId="348"/>
        </pc:sldMkLst>
      </pc:sldChg>
      <pc:sldChg chg="del">
        <pc:chgData name="Lucy Ansley" userId="S::latkin01@dmu.ac.uk::757921a5-446f-4b46-9290-37c08d9f0ff6" providerId="AD" clId="Web-{1001A70E-0D96-06B8-1068-4A0C75888E35}" dt="2022-05-17T10:53:12.102" v="0"/>
        <pc:sldMkLst>
          <pc:docMk/>
          <pc:sldMk cId="1426544632" sldId="791"/>
        </pc:sldMkLst>
      </pc:sldChg>
    </pc:docChg>
  </pc:docChgLst>
  <pc:docChgLst>
    <pc:chgData name="Lucy Ansley" userId="S::latkin01@dmu.ac.uk::757921a5-446f-4b46-9290-37c08d9f0ff6" providerId="AD" clId="Web-{97A550DA-743B-26DD-567D-6CA48BC71384}"/>
    <pc:docChg chg="modSld sldOrd">
      <pc:chgData name="Lucy Ansley" userId="S::latkin01@dmu.ac.uk::757921a5-446f-4b46-9290-37c08d9f0ff6" providerId="AD" clId="Web-{97A550DA-743B-26DD-567D-6CA48BC71384}" dt="2022-05-13T08:04:21.503" v="26" actId="20577"/>
      <pc:docMkLst>
        <pc:docMk/>
      </pc:docMkLst>
      <pc:sldChg chg="modSp">
        <pc:chgData name="Lucy Ansley" userId="S::latkin01@dmu.ac.uk::757921a5-446f-4b46-9290-37c08d9f0ff6" providerId="AD" clId="Web-{97A550DA-743B-26DD-567D-6CA48BC71384}" dt="2022-05-13T07:31:57.794" v="0" actId="1076"/>
        <pc:sldMkLst>
          <pc:docMk/>
          <pc:sldMk cId="258773626" sldId="256"/>
        </pc:sldMkLst>
        <pc:spChg chg="mod">
          <ac:chgData name="Lucy Ansley" userId="S::latkin01@dmu.ac.uk::757921a5-446f-4b46-9290-37c08d9f0ff6" providerId="AD" clId="Web-{97A550DA-743B-26DD-567D-6CA48BC71384}" dt="2022-05-13T07:31:57.794" v="0" actId="1076"/>
          <ac:spMkLst>
            <pc:docMk/>
            <pc:sldMk cId="258773626" sldId="256"/>
            <ac:spMk id="4" creationId="{81C874D3-0500-EE74-8302-7064629AF7AE}"/>
          </ac:spMkLst>
        </pc:spChg>
      </pc:sldChg>
      <pc:sldChg chg="delCm">
        <pc:chgData name="Lucy Ansley" userId="S::latkin01@dmu.ac.uk::757921a5-446f-4b46-9290-37c08d9f0ff6" providerId="AD" clId="Web-{97A550DA-743B-26DD-567D-6CA48BC71384}" dt="2022-05-13T07:48:26.344" v="1"/>
        <pc:sldMkLst>
          <pc:docMk/>
          <pc:sldMk cId="3981440640" sldId="348"/>
        </pc:sldMkLst>
      </pc:sldChg>
      <pc:sldChg chg="modSp">
        <pc:chgData name="Lucy Ansley" userId="S::latkin01@dmu.ac.uk::757921a5-446f-4b46-9290-37c08d9f0ff6" providerId="AD" clId="Web-{97A550DA-743B-26DD-567D-6CA48BC71384}" dt="2022-05-13T08:03:06.471" v="22" actId="20577"/>
        <pc:sldMkLst>
          <pc:docMk/>
          <pc:sldMk cId="2324843610" sldId="790"/>
        </pc:sldMkLst>
        <pc:spChg chg="mod">
          <ac:chgData name="Lucy Ansley" userId="S::latkin01@dmu.ac.uk::757921a5-446f-4b46-9290-37c08d9f0ff6" providerId="AD" clId="Web-{97A550DA-743B-26DD-567D-6CA48BC71384}" dt="2022-05-13T08:03:06.471" v="22" actId="20577"/>
          <ac:spMkLst>
            <pc:docMk/>
            <pc:sldMk cId="2324843610" sldId="790"/>
            <ac:spMk id="6" creationId="{3B0AA55A-AAB6-498A-B824-6E2496D66835}"/>
          </ac:spMkLst>
        </pc:spChg>
      </pc:sldChg>
      <pc:sldChg chg="modSp ord">
        <pc:chgData name="Lucy Ansley" userId="S::latkin01@dmu.ac.uk::757921a5-446f-4b46-9290-37c08d9f0ff6" providerId="AD" clId="Web-{97A550DA-743B-26DD-567D-6CA48BC71384}" dt="2022-05-13T08:04:21.503" v="26" actId="20577"/>
        <pc:sldMkLst>
          <pc:docMk/>
          <pc:sldMk cId="244740199" sldId="798"/>
        </pc:sldMkLst>
        <pc:spChg chg="mod">
          <ac:chgData name="Lucy Ansley" userId="S::latkin01@dmu.ac.uk::757921a5-446f-4b46-9290-37c08d9f0ff6" providerId="AD" clId="Web-{97A550DA-743B-26DD-567D-6CA48BC71384}" dt="2022-05-13T08:04:21.503" v="26" actId="20577"/>
          <ac:spMkLst>
            <pc:docMk/>
            <pc:sldMk cId="244740199" sldId="798"/>
            <ac:spMk id="2" creationId="{AACD6528-0444-49C7-8716-8BD22DC8B9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91519-977A-4F48-99B3-4F0AD11A5AF4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82674-C37D-4862-8F36-8A47B5919B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27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6C463-FCDE-4FC7-A3CC-B8B6D8C0B7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69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8E56F-443B-42A3-8416-D2E01D3DE8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82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8E56F-443B-42A3-8416-D2E01D3DE8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8E56F-443B-42A3-8416-D2E01D3DE8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3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82674-C37D-4862-8F36-8A47B5919B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84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Bullet 1: </a:t>
            </a:r>
            <a:r>
              <a:rPr lang="en-US" dirty="0"/>
              <a:t>in terms of race, class, gender, sexuality and ability status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Bullet 3: but can improve awareness of our biases and help to reduce them in the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82674-C37D-4862-8F36-8A47B5919B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33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8E56F-443B-42A3-8416-D2E01D3DE8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0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8E56F-443B-42A3-8416-D2E01D3DE8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1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EB1E83-9F40-41B1-B4E3-F5C164A96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AD01F-7FE4-4253-810B-59810F2D2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2366-4076-4380-AD41-0A9C5AD2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59" y="4403035"/>
            <a:ext cx="10515600" cy="13095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 b="0">
                <a:solidFill>
                  <a:schemeClr val="bg1"/>
                </a:solidFill>
                <a:latin typeface="Akzidenz-Grotesk Pro Bold" panose="0200080305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743A-5310-4AA2-8F80-DA2B4B0A4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8259" y="5712586"/>
            <a:ext cx="10515600" cy="837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Akzidenz-Grotesk Pro Regular" panose="02000503030000020003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68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3117-C8CB-4B76-9E94-38167587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252" y="210275"/>
            <a:ext cx="9597887" cy="1325563"/>
          </a:xfrm>
          <a:prstGeom prst="rect">
            <a:avLst/>
          </a:prstGeom>
        </p:spPr>
        <p:txBody>
          <a:bodyPr/>
          <a:lstStyle>
            <a:lvl1pPr>
              <a:defRPr b="0">
                <a:latin typeface="Akzidenz-Grotesk Pro Bold" panose="0200080305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CCC7-9BE2-40D1-A5FB-CBE3971B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825625"/>
            <a:ext cx="9597887" cy="4782344"/>
          </a:xfrm>
          <a:prstGeom prst="rect">
            <a:avLst/>
          </a:prstGeom>
        </p:spPr>
        <p:txBody>
          <a:bodyPr/>
          <a:lstStyle>
            <a:lvl1pPr>
              <a:buClr>
                <a:srgbClr val="3CB6A2"/>
              </a:buClr>
              <a:defRPr/>
            </a:lvl1pPr>
            <a:lvl2pPr>
              <a:buClr>
                <a:srgbClr val="3CB6A2"/>
              </a:buClr>
              <a:defRPr/>
            </a:lvl2pPr>
            <a:lvl3pPr>
              <a:buClr>
                <a:srgbClr val="3CB6A2"/>
              </a:buClr>
              <a:defRPr/>
            </a:lvl3pPr>
            <a:lvl4pPr>
              <a:buClr>
                <a:srgbClr val="3CB6A2"/>
              </a:buClr>
              <a:defRPr/>
            </a:lvl4pPr>
            <a:lvl5pPr>
              <a:buClr>
                <a:srgbClr val="3CB6A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8A466-E297-4251-B81A-91409C309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0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F7B4-D3C2-418D-A1D0-D028BCA1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757" y="230153"/>
            <a:ext cx="9495182" cy="1325563"/>
          </a:xfrm>
          <a:prstGeom prst="rect">
            <a:avLst/>
          </a:prstGeom>
        </p:spPr>
        <p:txBody>
          <a:bodyPr/>
          <a:lstStyle>
            <a:lvl1pPr>
              <a:defRPr b="0">
                <a:latin typeface="Akzidenz-Grotesk Pro Bold" panose="0200080305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FB74F-B287-4297-8B35-973CDFD7B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5990" y="1825625"/>
            <a:ext cx="4625009" cy="4802222"/>
          </a:xfrm>
          <a:prstGeom prst="rect">
            <a:avLst/>
          </a:prstGeom>
        </p:spPr>
        <p:txBody>
          <a:bodyPr/>
          <a:lstStyle>
            <a:lvl1pPr>
              <a:buClr>
                <a:srgbClr val="3CB6A2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3CB6A2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3CB6A2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3CB6A2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3CB6A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9D36F-02D9-4617-AAB0-52BB60C3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727E05-5651-4987-AFD5-2D4A19546DA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25757" y="1825625"/>
            <a:ext cx="4625009" cy="4802222"/>
          </a:xfrm>
          <a:prstGeom prst="rect">
            <a:avLst/>
          </a:prstGeom>
        </p:spPr>
        <p:txBody>
          <a:bodyPr/>
          <a:lstStyle>
            <a:lvl1pPr>
              <a:buClr>
                <a:srgbClr val="3CB6A2"/>
              </a:buClr>
              <a:defRPr/>
            </a:lvl1pPr>
            <a:lvl2pPr>
              <a:buClr>
                <a:srgbClr val="3CB6A2"/>
              </a:buClr>
              <a:defRPr/>
            </a:lvl2pPr>
            <a:lvl3pPr>
              <a:buClr>
                <a:srgbClr val="3CB6A2"/>
              </a:buClr>
              <a:defRPr/>
            </a:lvl3pPr>
            <a:lvl4pPr>
              <a:buClr>
                <a:srgbClr val="3CB6A2"/>
              </a:buClr>
              <a:defRPr/>
            </a:lvl4pPr>
            <a:lvl5pPr>
              <a:buClr>
                <a:srgbClr val="3CB6A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0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97006-74DC-426A-A633-B1DD8E2D6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9252" y="1744799"/>
            <a:ext cx="9597887" cy="4902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DBA7EF-8481-4BA9-BFD7-06717EA5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252" y="210275"/>
            <a:ext cx="9597887" cy="1325563"/>
          </a:xfrm>
          <a:prstGeom prst="rect">
            <a:avLst/>
          </a:prstGeom>
        </p:spPr>
        <p:txBody>
          <a:bodyPr/>
          <a:lstStyle>
            <a:lvl1pPr>
              <a:defRPr b="0">
                <a:latin typeface="Akzidenz-Grotesk Pro Bold" panose="0200080305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DDF551-1880-49EA-9B2E-496C206A4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03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184F-C6F8-4D72-902F-8FC1D52F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53" y="278296"/>
            <a:ext cx="3932237" cy="1600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0">
                <a:latin typeface="Akzidenz-Grotesk Pro Bold" panose="0200080305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02BEB-9D9A-4171-932B-7DDCF80C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48" y="278296"/>
            <a:ext cx="5660266" cy="6311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CB6A2"/>
              </a:buClr>
              <a:defRPr sz="2800"/>
            </a:lvl1pPr>
            <a:lvl2pPr>
              <a:buClr>
                <a:srgbClr val="3CB6A2"/>
              </a:buClr>
              <a:defRPr sz="2400"/>
            </a:lvl2pPr>
            <a:lvl3pPr>
              <a:buClr>
                <a:srgbClr val="3CB6A2"/>
              </a:buClr>
              <a:defRPr sz="2000"/>
            </a:lvl3pPr>
            <a:lvl4pPr>
              <a:buClr>
                <a:srgbClr val="3CB6A2"/>
              </a:buClr>
              <a:defRPr sz="1800"/>
            </a:lvl4pPr>
            <a:lvl5pPr>
              <a:buClr>
                <a:srgbClr val="3CB6A2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E8742-DBA5-42AA-9054-84585E6D5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3153" y="1878496"/>
            <a:ext cx="3932237" cy="4701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FC8CBB-99E6-4626-8639-568F20E9E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E4E79E-34F3-472D-8A68-30A1E78B8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47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NSFH@dmu.ac.uk" TargetMode="External"/><Relationship Id="rId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2F77F-09A4-4F95-BF22-534E7EAF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EB595-FA11-4394-BC34-620409DBA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8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867F692-99F1-72DC-9183-D3E699D719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>
            <a:extLst>
              <a:ext uri="{FF2B5EF4-FFF2-40B4-BE49-F238E27FC236}">
                <a16:creationId xmlns:a16="http://schemas.microsoft.com/office/drawing/2014/main" id="{57CA40E5-2F32-3980-0298-F5481DFEC1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82563"/>
            <a:ext cx="18526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E05CF-599C-438C-BDD4-2165063BEB71}"/>
              </a:ext>
            </a:extLst>
          </p:cNvPr>
          <p:cNvSpPr txBox="1"/>
          <p:nvPr userDrawn="1"/>
        </p:nvSpPr>
        <p:spPr>
          <a:xfrm>
            <a:off x="87313" y="838200"/>
            <a:ext cx="12015787" cy="6862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1600" dirty="0">
              <a:latin typeface="+mn-lt"/>
            </a:endParaRPr>
          </a:p>
          <a:p>
            <a:pPr>
              <a:defRPr/>
            </a:pPr>
            <a:r>
              <a:rPr lang="en-GB" sz="1600" b="1" dirty="0">
                <a:latin typeface="+mn-lt"/>
              </a:rPr>
              <a:t>No Space for Hate is DMU and DSU’s commitment to provide practical support to students who are affected by hate or harassment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+mn-lt"/>
              </a:rPr>
              <a:t>You can formally report to the university by calling 0116 2577642  24 hours a day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+mn-lt"/>
              </a:rPr>
              <a:t>You can choose to tell DMU about something anonymously via our website www.dmu.ac.uk/nospacefor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+mn-lt"/>
              </a:rPr>
              <a:t>Unsure what to do next? If something is worrying you and you would like to talk to an adviser about your options email </a:t>
            </a:r>
            <a:r>
              <a:rPr lang="en-GB" b="1" dirty="0">
                <a:latin typeface="+mn-lt"/>
                <a:hlinkClick r:id="rId5"/>
              </a:rPr>
              <a:t>NSFH@dmu.ac.uk</a:t>
            </a:r>
            <a:r>
              <a:rPr lang="en-GB" b="1" dirty="0">
                <a:latin typeface="+mn-lt"/>
              </a:rPr>
              <a:t> to arrange an appointment</a:t>
            </a: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endParaRPr lang="en-GB" b="1" dirty="0">
              <a:latin typeface="+mn-lt"/>
            </a:endParaRPr>
          </a:p>
          <a:p>
            <a:pPr algn="r">
              <a:buFont typeface="Arial" panose="020B0604020202020204" pitchFamily="34" charset="0"/>
              <a:buNone/>
              <a:defRPr/>
            </a:pPr>
            <a:r>
              <a:rPr lang="en-GB" b="1" dirty="0">
                <a:solidFill>
                  <a:srgbClr val="7A5677"/>
                </a:solidFill>
                <a:latin typeface="+mn-lt"/>
              </a:rPr>
              <a:t>Remember - If you need urgent assistance don’t delay – call 999</a:t>
            </a:r>
          </a:p>
          <a:p>
            <a:pPr>
              <a:defRPr/>
            </a:pPr>
            <a:endParaRPr lang="en-GB" sz="1600" b="1" dirty="0"/>
          </a:p>
          <a:p>
            <a:pPr>
              <a:defRPr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294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anchor.fm/gurvinder-aujla-sidh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ecolonisingdmu.our.dmu.ac.uk/research-work-stream/publications/" TargetMode="External"/><Relationship Id="rId5" Type="http://schemas.openxmlformats.org/officeDocument/2006/relationships/hyperlink" Target="https://twitter.com/decolonisingdmu" TargetMode="External"/><Relationship Id="rId4" Type="http://schemas.openxmlformats.org/officeDocument/2006/relationships/hyperlink" Target="mailto:decolonisingdmu@dmu.ac.u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68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222A1-7FE7-4BA2-A926-B4D26C86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kzidenz-Grotesk Pro Bold"/>
              </a:rPr>
              <a:t>Positionality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366338"/>
            <a:ext cx="9597887" cy="5283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When we consider our positionality, we ask ourselves 3 key questions:</a:t>
            </a:r>
          </a:p>
          <a:p>
            <a:r>
              <a:rPr lang="en-US" dirty="0">
                <a:ea typeface="+mn-lt"/>
                <a:cs typeface="+mn-lt"/>
              </a:rPr>
              <a:t>The ontological question - what is the nature of reality?</a:t>
            </a:r>
          </a:p>
          <a:p>
            <a:r>
              <a:rPr lang="en-US" dirty="0">
                <a:ea typeface="+mn-lt"/>
                <a:cs typeface="+mn-lt"/>
              </a:rPr>
              <a:t>The epistemological question - how do we know something?</a:t>
            </a:r>
          </a:p>
          <a:p>
            <a:r>
              <a:rPr lang="en-US" dirty="0">
                <a:ea typeface="+mn-lt"/>
                <a:cs typeface="+mn-lt"/>
              </a:rPr>
              <a:t>The methodological question - how do we go about discovering knowledge? </a:t>
            </a:r>
          </a:p>
          <a:p>
            <a:pPr marL="0" indent="0" algn="r">
              <a:buNone/>
            </a:pPr>
            <a:r>
              <a:rPr lang="en-GB" sz="2000" dirty="0">
                <a:ea typeface="+mn-lt"/>
                <a:cs typeface="+mn-lt"/>
              </a:rPr>
              <a:t>Guba, E.G. (1990) The Paradigm Dialogue. California: Sage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/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Positionality helps us to </a:t>
            </a:r>
            <a:r>
              <a:rPr lang="en-US" dirty="0">
                <a:ea typeface="+mn-lt"/>
                <a:cs typeface="+mn-lt"/>
              </a:rPr>
              <a:t>distinguish between different world views and philosophical standpoints, and how a researcher's background can influence their world view.</a:t>
            </a:r>
            <a:endParaRPr lang="en-US"/>
          </a:p>
          <a:p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30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222A1-7FE7-4BA2-A926-B4D26C86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kzidenz-Grotesk Pro Bold"/>
              </a:rPr>
              <a:t>Positionality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366338"/>
            <a:ext cx="9597887" cy="52833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a typeface="Calibri"/>
                <a:cs typeface="Calibri"/>
              </a:rPr>
              <a:t>The social and political context that creates your identity.</a:t>
            </a:r>
          </a:p>
          <a:p>
            <a:r>
              <a:rPr lang="en-US" sz="3200" dirty="0">
                <a:ea typeface="Calibri"/>
                <a:cs typeface="Calibri"/>
              </a:rPr>
              <a:t>How your identity influences, and potentially biases, your understanding of and outlook on the world.</a:t>
            </a:r>
          </a:p>
          <a:p>
            <a:endParaRPr lang="en-US" sz="3200" dirty="0">
              <a:ea typeface="Calibri"/>
              <a:cs typeface="Calibri"/>
            </a:endParaRPr>
          </a:p>
          <a:p>
            <a:r>
              <a:rPr lang="en-US" sz="3200" dirty="0">
                <a:ea typeface="Calibri"/>
                <a:cs typeface="Calibri"/>
              </a:rPr>
              <a:t>Engaging reflexively in this way takes time.</a:t>
            </a:r>
          </a:p>
          <a:p>
            <a:r>
              <a:rPr lang="en-US" sz="3200" dirty="0">
                <a:solidFill>
                  <a:srgbClr val="000000"/>
                </a:solidFill>
                <a:ea typeface="Calibri"/>
                <a:cs typeface="Calibri"/>
              </a:rPr>
              <a:t>Often fluid, changing with each project and research context.</a:t>
            </a:r>
          </a:p>
        </p:txBody>
      </p:sp>
    </p:spTree>
    <p:extLst>
      <p:ext uri="{BB962C8B-B14F-4D97-AF65-F5344CB8AC3E}">
        <p14:creationId xmlns:p14="http://schemas.microsoft.com/office/powerpoint/2010/main" val="413087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222A1-7FE7-4BA2-A926-B4D26C86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kzidenz-Grotesk Pro Bold"/>
              </a:rPr>
              <a:t>Positionality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366338"/>
            <a:ext cx="9597887" cy="5283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  <a:ea typeface="Calibri"/>
                <a:cs typeface="Calibri"/>
              </a:rPr>
              <a:t>As well as considering our personal position, it is important to locate ourselves in relation to:</a:t>
            </a:r>
            <a:endParaRPr lang="en-US" sz="3400" dirty="0">
              <a:cs typeface="Calibri" panose="020F0502020204030204"/>
            </a:endParaRPr>
          </a:p>
          <a:p>
            <a:pPr marL="0" indent="0">
              <a:buNone/>
            </a:pPr>
            <a:endParaRPr lang="en-US" sz="34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3400" dirty="0">
                <a:solidFill>
                  <a:srgbClr val="000000"/>
                </a:solidFill>
                <a:ea typeface="Calibri"/>
                <a:cs typeface="Calibri"/>
              </a:rPr>
              <a:t>The subject we are investigating</a:t>
            </a:r>
          </a:p>
          <a:p>
            <a:r>
              <a:rPr lang="en-US" sz="3400" dirty="0">
                <a:solidFill>
                  <a:srgbClr val="000000"/>
                </a:solidFill>
                <a:ea typeface="Calibri"/>
                <a:cs typeface="Calibri"/>
              </a:rPr>
              <a:t>Our participants</a:t>
            </a:r>
          </a:p>
          <a:p>
            <a:r>
              <a:rPr lang="en-US" sz="3400" dirty="0">
                <a:solidFill>
                  <a:srgbClr val="000000"/>
                </a:solidFill>
                <a:ea typeface="Calibri"/>
                <a:cs typeface="Calibri"/>
              </a:rPr>
              <a:t>The research process and context</a:t>
            </a: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58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96339"/>
            <a:ext cx="9771068" cy="65533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100" dirty="0">
                <a:ea typeface="Calibri"/>
                <a:cs typeface="Calibri"/>
              </a:rPr>
              <a:t>What is the nature of reality?</a:t>
            </a:r>
            <a:endParaRPr lang="en-US" sz="310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100" dirty="0">
                <a:ea typeface="Calibri"/>
                <a:cs typeface="Calibri"/>
              </a:rPr>
              <a:t>How do we know something?</a:t>
            </a:r>
          </a:p>
          <a:p>
            <a:pPr>
              <a:lnSpc>
                <a:spcPct val="150000"/>
              </a:lnSpc>
            </a:pPr>
            <a:r>
              <a:rPr lang="en-US" sz="3100" dirty="0">
                <a:ea typeface="+mn-lt"/>
                <a:cs typeface="Calibri"/>
              </a:rPr>
              <a:t>How do we go about discovering knowledge? </a:t>
            </a:r>
            <a:endParaRPr lang="en-US" sz="31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3100" dirty="0">
                <a:ea typeface="Calibri"/>
                <a:cs typeface="Calibri"/>
              </a:rPr>
              <a:t>How does my identity influence my views?</a:t>
            </a:r>
          </a:p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000000"/>
                </a:solidFill>
                <a:ea typeface="Calibri"/>
                <a:cs typeface="Calibri"/>
              </a:rPr>
              <a:t>What are my views on the subject I am investigating?</a:t>
            </a:r>
            <a:endParaRPr lang="en-US" sz="310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000000"/>
                </a:solidFill>
                <a:ea typeface="Calibri"/>
                <a:cs typeface="Calibri"/>
              </a:rPr>
              <a:t>What are my views on my participants?</a:t>
            </a:r>
          </a:p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000000"/>
                </a:solidFill>
                <a:ea typeface="Calibri"/>
                <a:cs typeface="Calibri"/>
              </a:rPr>
              <a:t>What are my views on the research process and context?</a:t>
            </a:r>
          </a:p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000000"/>
                </a:solidFill>
                <a:ea typeface="Calibri"/>
                <a:cs typeface="Calibri"/>
              </a:rPr>
              <a:t>How has my positionality changed over time?</a:t>
            </a: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88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BE44A-C868-417A-A763-1BC85D55B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0AA55A-AAB6-498A-B824-6E2496D66835}"/>
              </a:ext>
            </a:extLst>
          </p:cNvPr>
          <p:cNvSpPr/>
          <p:nvPr/>
        </p:nvSpPr>
        <p:spPr>
          <a:xfrm>
            <a:off x="2395424" y="474826"/>
            <a:ext cx="911203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Decolonising DMU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+mn-cs"/>
                <a:hlinkClick r:id="rId4"/>
              </a:rPr>
              <a:t>decolonisingdmu@dmu.ac.uk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ahoma" panose="020B0604030504040204" pitchFamily="34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ahoma" panose="020B0604030504040204" pitchFamily="34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ahoma" panose="020B0604030504040204" pitchFamily="34" charset="0"/>
                <a:hlinkClick r:id="" action="ppaction://noaction"/>
              </a:rPr>
              <a:t>www.dmu.ac.uk/decolonising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ahoma" panose="020B0604030504040204" pitchFamily="34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ahoma" panose="020B0604030504040204" pitchFamily="34" charset="0"/>
                <a:hlinkClick r:id="" action="ppaction://noaction"/>
              </a:rPr>
              <a:t>@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ahoma" panose="020B0604030504040204" pitchFamily="34" charset="0"/>
                <a:hlinkClick r:id="rId5"/>
              </a:rPr>
              <a:t>DecolonisingDMU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black"/>
              </a:solidFill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Calibri" panose="020F0502020204030204"/>
              </a:rPr>
              <a:t>DDMU </a:t>
            </a:r>
            <a:r>
              <a:rPr lang="en-US" sz="2800" dirty="0">
                <a:cs typeface="Calibri" panose="020F0502020204030204"/>
                <a:hlinkClick r:id="rId6"/>
              </a:rPr>
              <a:t>Resources/Publications</a:t>
            </a:r>
            <a:endParaRPr lang="en-US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800" dirty="0">
                <a:cs typeface="Calibri" panose="020F0502020204030204"/>
              </a:rPr>
              <a:t>DDMU </a:t>
            </a:r>
            <a:r>
              <a:rPr lang="en-US" sz="2800" dirty="0">
                <a:cs typeface="Calibri" panose="020F0502020204030204"/>
                <a:hlinkClick r:id="rId7"/>
              </a:rPr>
              <a:t>Podcast</a:t>
            </a:r>
            <a:endParaRPr lang="en-US" sz="2800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BE44A-C868-417A-A763-1BC85D55B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A17A4F6-96A7-488B-9CD7-1136A9203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207" y="2359954"/>
            <a:ext cx="8072437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Tahoma" panose="020B0604030504040204" pitchFamily="34" charset="0"/>
              </a:rPr>
              <a:t>This work is licensed under a 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Creative Commons Attribution 4.0 International License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8" descr="Creative Commons License">
            <a:extLst>
              <a:ext uri="{FF2B5EF4-FFF2-40B4-BE49-F238E27FC236}">
                <a16:creationId xmlns:a16="http://schemas.microsoft.com/office/drawing/2014/main" id="{FDCDDA76-66E5-442D-B659-D47A1A561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69" y="3552167"/>
            <a:ext cx="1635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5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C874D3-0500-EE74-8302-7064629AF7AE}"/>
              </a:ext>
            </a:extLst>
          </p:cNvPr>
          <p:cNvSpPr/>
          <p:nvPr/>
        </p:nvSpPr>
        <p:spPr>
          <a:xfrm>
            <a:off x="6429733" y="1825914"/>
            <a:ext cx="5621016" cy="902023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DD90F0-DE8B-2867-8C54-66391E2F0420}"/>
              </a:ext>
            </a:extLst>
          </p:cNvPr>
          <p:cNvSpPr/>
          <p:nvPr/>
        </p:nvSpPr>
        <p:spPr>
          <a:xfrm>
            <a:off x="7515921" y="2722165"/>
            <a:ext cx="4534828" cy="824092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74EDC-8DCE-E446-B427-1D433E08C12E}"/>
              </a:ext>
            </a:extLst>
          </p:cNvPr>
          <p:cNvSpPr/>
          <p:nvPr/>
        </p:nvSpPr>
        <p:spPr>
          <a:xfrm>
            <a:off x="6863321" y="3535626"/>
            <a:ext cx="5187428" cy="80276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9FAEA5-B50D-0B5A-A58B-87FB30A61C16}"/>
              </a:ext>
            </a:extLst>
          </p:cNvPr>
          <p:cNvSpPr txBox="1">
            <a:spLocks/>
          </p:cNvSpPr>
          <p:nvPr/>
        </p:nvSpPr>
        <p:spPr>
          <a:xfrm>
            <a:off x="5522278" y="1832829"/>
            <a:ext cx="6530062" cy="271826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6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Research Centres</a:t>
            </a:r>
            <a:endParaRPr lang="en-US" b="1" dirty="0">
              <a:solidFill>
                <a:schemeClr val="bg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algn="r"/>
            <a:r>
              <a:rPr lang="en-GB" sz="6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and Institutes</a:t>
            </a:r>
            <a:endParaRPr lang="en-US" b="1" dirty="0">
              <a:solidFill>
                <a:schemeClr val="bg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algn="r"/>
            <a:r>
              <a:rPr lang="en-GB" sz="6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Self - Audit Tool</a:t>
            </a:r>
            <a:endParaRPr lang="en-US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77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95C8-D859-470D-B5D1-1E62BFBB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320" y="115025"/>
            <a:ext cx="9597887" cy="117105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DDMU Research Priorities</a:t>
            </a:r>
            <a:endParaRPr lang="en-GB" b="1" dirty="0">
              <a:latin typeface="+mn-lt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558E3-E545-48E4-AEA2-07CED34B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289064"/>
            <a:ext cx="9597887" cy="5290960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</a:pPr>
            <a:r>
              <a:rPr lang="en-GB" dirty="0"/>
              <a:t>To evaluate the impact of DDMU activity on the lived experience of the university community.</a:t>
            </a:r>
          </a:p>
          <a:p>
            <a:pPr marL="171450" indent="-171450">
              <a:lnSpc>
                <a:spcPct val="100000"/>
              </a:lnSpc>
            </a:pPr>
            <a:r>
              <a:rPr lang="en-GB" dirty="0"/>
              <a:t>To generate a deeper understanding of DMU’s journey to become the anti-racist University.</a:t>
            </a:r>
          </a:p>
          <a:p>
            <a:pPr marL="171450" indent="-171450">
              <a:lnSpc>
                <a:spcPct val="100000"/>
              </a:lnSpc>
            </a:pPr>
            <a:r>
              <a:rPr lang="en-GB" dirty="0"/>
              <a:t>To analyse the institutional research environment, including research institute outputs and impact.</a:t>
            </a:r>
          </a:p>
          <a:p>
            <a:pPr marL="171450" indent="-171450">
              <a:lnSpc>
                <a:spcPct val="100000"/>
              </a:lnSpc>
            </a:pPr>
            <a:r>
              <a:rPr lang="en-GB" dirty="0"/>
              <a:t>To create a research community at DMU, that upholds anti-racist research principles.</a:t>
            </a:r>
          </a:p>
          <a:p>
            <a:pPr marL="171450" lvl="0" indent="-171450">
              <a:lnSpc>
                <a:spcPct val="100000"/>
              </a:lnSpc>
            </a:pPr>
            <a:r>
              <a:rPr lang="en-GB" dirty="0">
                <a:ea typeface="Times New Roman" panose="02020603050405020304" pitchFamily="18" charset="0"/>
              </a:rPr>
              <a:t>To explore understanding, perceptions and learning - </a:t>
            </a:r>
            <a:r>
              <a:rPr lang="en-GB" dirty="0"/>
              <a:t>Initiating a research project into what DDMU means.</a:t>
            </a:r>
          </a:p>
        </p:txBody>
      </p:sp>
    </p:spTree>
    <p:extLst>
      <p:ext uri="{BB962C8B-B14F-4D97-AF65-F5344CB8AC3E}">
        <p14:creationId xmlns:p14="http://schemas.microsoft.com/office/powerpoint/2010/main" val="283239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BE44A-C868-417A-A763-1BC85D55B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0AA55A-AAB6-498A-B824-6E2496D66835}"/>
              </a:ext>
            </a:extLst>
          </p:cNvPr>
          <p:cNvSpPr/>
          <p:nvPr/>
        </p:nvSpPr>
        <p:spPr>
          <a:xfrm>
            <a:off x="2453204" y="1217855"/>
            <a:ext cx="9112033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457200"/>
            <a:r>
              <a:rPr lang="en-GB" sz="2800" dirty="0">
                <a:ea typeface="Verdana" panose="020B0604030504040204" pitchFamily="34" charset="0"/>
                <a:cs typeface="Tahoma" panose="020B0604030504040204" pitchFamily="34" charset="0"/>
              </a:rPr>
              <a:t>Mixed methods and critical race-grounded theory</a:t>
            </a:r>
          </a:p>
          <a:p>
            <a:pPr indent="-457200"/>
            <a:endParaRPr lang="en-GB" sz="2800" b="1" dirty="0"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indent="-457200"/>
            <a:r>
              <a:rPr lang="en-GB" sz="2800" b="1" dirty="0">
                <a:ea typeface="Verdana" panose="020B0604030504040204" pitchFamily="34" charset="0"/>
                <a:cs typeface="Tahoma" panose="020B0604030504040204" pitchFamily="34" charset="0"/>
              </a:rPr>
              <a:t>Evaluation</a:t>
            </a:r>
          </a:p>
          <a:p>
            <a:pPr marL="514350" indent="-457200"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a typeface="Verdana"/>
                <a:cs typeface="Calibri"/>
              </a:rPr>
              <a:t>Staff and student voice surveys; documentary analysis; team diaries; student diaries; institutional data analysis</a:t>
            </a:r>
          </a:p>
          <a:p>
            <a:pPr marL="514350" indent="-457200"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a typeface="Verdana"/>
                <a:cs typeface="Tahoma"/>
              </a:rPr>
              <a:t>To what extent have decolonising principles been embedded within DMU?</a:t>
            </a:r>
            <a:endParaRPr lang="en-GB" dirty="0"/>
          </a:p>
          <a:p>
            <a:pPr marL="57150"/>
            <a:endParaRPr lang="en-GB" sz="2800" dirty="0"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indent="-457200"/>
            <a:r>
              <a:rPr lang="en-GB" sz="2800" b="1" dirty="0">
                <a:ea typeface="Verdana" panose="020B0604030504040204" pitchFamily="34" charset="0"/>
                <a:cs typeface="Tahoma" panose="020B0604030504040204" pitchFamily="34" charset="0"/>
              </a:rPr>
              <a:t>Research</a:t>
            </a:r>
          </a:p>
          <a:p>
            <a:pPr marL="514350" indent="-457200"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a typeface="Verdana" panose="020B0604030504040204" pitchFamily="34" charset="0"/>
                <a:cs typeface="Tahoma" panose="020B0604030504040204" pitchFamily="34" charset="0"/>
              </a:rPr>
              <a:t>Impact of DDMU on the idea of the university</a:t>
            </a:r>
          </a:p>
          <a:p>
            <a:pPr marL="514350" indent="-457200"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a typeface="Verdana" panose="020B0604030504040204" pitchFamily="34" charset="0"/>
                <a:cs typeface="Tahoma" panose="020B0604030504040204" pitchFamily="34" charset="0"/>
              </a:rPr>
              <a:t>Impact of DDMU on the lived experiences of students and staff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EE7350-E2B3-4FB5-BFBC-C6FDADFE5017}"/>
              </a:ext>
            </a:extLst>
          </p:cNvPr>
          <p:cNvSpPr/>
          <p:nvPr/>
        </p:nvSpPr>
        <p:spPr>
          <a:xfrm>
            <a:off x="2181490" y="183825"/>
            <a:ext cx="100105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prstClr val="black"/>
                </a:solidFill>
                <a:ea typeface="+mj-ea"/>
                <a:cs typeface="+mj-cs"/>
              </a:rPr>
              <a:t>Approach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248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BE44A-C868-417A-A763-1BC85D55B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EE7350-E2B3-4FB5-BFBC-C6FDADFE5017}"/>
              </a:ext>
            </a:extLst>
          </p:cNvPr>
          <p:cNvSpPr/>
          <p:nvPr/>
        </p:nvSpPr>
        <p:spPr>
          <a:xfrm>
            <a:off x="2159314" y="232986"/>
            <a:ext cx="100105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prstClr val="black"/>
                </a:solidFill>
                <a:ea typeface="+mj-ea"/>
                <a:cs typeface="+mj-cs"/>
              </a:rPr>
              <a:t>Phase One and the Research Environment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829F70-C546-4266-99ED-8FE17C8405E6}"/>
              </a:ext>
            </a:extLst>
          </p:cNvPr>
          <p:cNvSpPr txBox="1"/>
          <p:nvPr/>
        </p:nvSpPr>
        <p:spPr>
          <a:xfrm>
            <a:off x="1966452" y="1101213"/>
            <a:ext cx="9891251" cy="5970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indent="-285750" algn="l">
              <a:spcAft>
                <a:spcPts val="0"/>
              </a:spcAft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01F1E"/>
                </a:solidFill>
                <a:effectLst/>
              </a:rPr>
              <a:t>Exploring the data already held around research projects, impact and PGR, with a focus on monitoring and equality/EDI with Research Services.</a:t>
            </a: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457200" algn="l">
              <a:spcAft>
                <a:spcPts val="0"/>
              </a:spcAft>
              <a:buClr>
                <a:srgbClr val="3CB6A2"/>
              </a:buClr>
            </a:pP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742950" indent="-285750" algn="l">
              <a:spcAft>
                <a:spcPts val="0"/>
              </a:spcAft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01F1E"/>
                </a:solidFill>
                <a:effectLst/>
              </a:rPr>
              <a:t>Engaging the FRHS in BAL on PGR admissions and transitions (and well-being), and setting-up a dedicated working group on these issues.</a:t>
            </a: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457200" algn="l">
              <a:spcAft>
                <a:spcPts val="0"/>
              </a:spcAft>
              <a:buClr>
                <a:srgbClr val="3CB6A2"/>
              </a:buClr>
            </a:pP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742950" indent="-285750" algn="l">
              <a:spcAft>
                <a:spcPts val="0"/>
              </a:spcAft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01F1E"/>
                </a:solidFill>
                <a:effectLst/>
              </a:rPr>
              <a:t>Discussing research training with the Doctoral College.</a:t>
            </a: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457200" algn="l">
              <a:spcAft>
                <a:spcPts val="0"/>
              </a:spcAft>
              <a:buClr>
                <a:srgbClr val="3CB6A2"/>
              </a:buClr>
            </a:pP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742950" indent="-285750" algn="l">
              <a:spcAft>
                <a:spcPts val="0"/>
              </a:spcAft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01F1E"/>
                </a:solidFill>
                <a:effectLst/>
              </a:rPr>
              <a:t>Engaging the HLS FREC, in terms of decolonising and the ethics process (including issues of community engagement, risk and methodological development).</a:t>
            </a:r>
            <a:endParaRPr lang="en-GB" sz="2800" b="0" i="0" dirty="0">
              <a:solidFill>
                <a:srgbClr val="201F1E"/>
              </a:solidFill>
              <a:effectLst/>
              <a:cs typeface="Calibri"/>
            </a:endParaRPr>
          </a:p>
          <a:p>
            <a:pPr algn="l">
              <a:spcAft>
                <a:spcPts val="0"/>
              </a:spcAft>
            </a:pPr>
            <a:endParaRPr lang="en-GB" b="0" i="0" dirty="0">
              <a:solidFill>
                <a:srgbClr val="000000"/>
              </a:solidFill>
              <a:effectLst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BE44A-C868-417A-A763-1BC85D55B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34530"/>
          <a:stretch/>
        </p:blipFill>
        <p:spPr>
          <a:xfrm>
            <a:off x="0" y="0"/>
            <a:ext cx="211015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EE7350-E2B3-4FB5-BFBC-C6FDADFE5017}"/>
              </a:ext>
            </a:extLst>
          </p:cNvPr>
          <p:cNvSpPr/>
          <p:nvPr/>
        </p:nvSpPr>
        <p:spPr>
          <a:xfrm>
            <a:off x="2159314" y="232986"/>
            <a:ext cx="100105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prstClr val="black"/>
                </a:solidFill>
                <a:ea typeface="+mj-ea"/>
                <a:cs typeface="+mj-cs"/>
              </a:rPr>
              <a:t>Phase One and the Research Environment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829F70-C546-4266-99ED-8FE17C8405E6}"/>
              </a:ext>
            </a:extLst>
          </p:cNvPr>
          <p:cNvSpPr txBox="1"/>
          <p:nvPr/>
        </p:nvSpPr>
        <p:spPr>
          <a:xfrm>
            <a:off x="1966452" y="1101213"/>
            <a:ext cx="9891251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indent="-285750" algn="l">
              <a:spcAft>
                <a:spcPts val="0"/>
              </a:spcAft>
              <a:buClr>
                <a:srgbClr val="3CB6A2"/>
              </a:buClr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01F1E"/>
                </a:solidFill>
                <a:effectLst/>
              </a:rPr>
              <a:t>Discussions with 10 research institutes and centres, in relation to existing practice and areas for development, with a focus being the potential development of an enriched, institutional case study. There is a rich narrative across research-engaged teaching, PGR, outputs, impact, environment and public engagement. The outcomes of this work include: the development of a decolonising research network; the development and trialling of a self-audit tool for decolonising research; discussion around response to UKRI priorities; linking decolonising and decarbonising; and, analyses and sharing of decolonising methodologies and theories</a:t>
            </a:r>
            <a:r>
              <a:rPr lang="en-GB" sz="2800" dirty="0">
                <a:solidFill>
                  <a:srgbClr val="201F1E"/>
                </a:solidFill>
              </a:rPr>
              <a:t>.</a:t>
            </a:r>
            <a:endParaRPr lang="en-GB" sz="1900" dirty="0">
              <a:solidFill>
                <a:srgbClr val="201F1E"/>
              </a:solidFill>
              <a:cs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6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222A1-7FE7-4BA2-A926-B4D26C86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kzidenz-Grotesk Pro Bold"/>
              </a:rPr>
              <a:t>Self-audit tool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366338"/>
            <a:ext cx="9597887" cy="52833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a typeface="Calibri"/>
                <a:cs typeface="Calibri"/>
              </a:rPr>
              <a:t>Requested by a research </a:t>
            </a:r>
            <a:r>
              <a:rPr lang="en-US" sz="3200" dirty="0" err="1">
                <a:ea typeface="Calibri"/>
                <a:cs typeface="Calibri"/>
              </a:rPr>
              <a:t>centre</a:t>
            </a:r>
            <a:r>
              <a:rPr lang="en-US" sz="3200" dirty="0">
                <a:ea typeface="Calibri"/>
                <a:cs typeface="Calibri"/>
              </a:rPr>
              <a:t> to assess their involvement and engagement with </a:t>
            </a:r>
            <a:r>
              <a:rPr lang="en-US" sz="3200" dirty="0" err="1">
                <a:ea typeface="Calibri"/>
                <a:cs typeface="Calibri"/>
              </a:rPr>
              <a:t>decolonising</a:t>
            </a:r>
            <a:endParaRPr lang="en-US" sz="3200" dirty="0">
              <a:ea typeface="Calibri"/>
              <a:cs typeface="Calibri"/>
            </a:endParaRPr>
          </a:p>
          <a:p>
            <a:r>
              <a:rPr lang="en-US" sz="3200" dirty="0">
                <a:ea typeface="Calibri"/>
                <a:cs typeface="Calibri"/>
              </a:rPr>
              <a:t>Developed by thinking about the main responsibilities and duties of </a:t>
            </a:r>
            <a:r>
              <a:rPr lang="en-US" sz="3200" dirty="0" err="1">
                <a:ea typeface="Calibri"/>
                <a:cs typeface="Calibri"/>
              </a:rPr>
              <a:t>centres</a:t>
            </a:r>
            <a:r>
              <a:rPr lang="en-US" sz="3200" dirty="0">
                <a:ea typeface="Calibri"/>
                <a:cs typeface="Calibri"/>
              </a:rPr>
              <a:t> and institutes </a:t>
            </a:r>
          </a:p>
          <a:p>
            <a:r>
              <a:rPr lang="en-US" sz="3200" dirty="0">
                <a:ea typeface="Calibri"/>
                <a:cs typeface="Calibri"/>
              </a:rPr>
              <a:t>Thinking about how these activities relate to the wider conversations of research and </a:t>
            </a:r>
            <a:r>
              <a:rPr lang="en-US" sz="3200" dirty="0" err="1">
                <a:ea typeface="Calibri"/>
                <a:cs typeface="Calibri"/>
              </a:rPr>
              <a:t>decolonising</a:t>
            </a:r>
            <a:r>
              <a:rPr lang="en-US" sz="3200" dirty="0">
                <a:ea typeface="Calibri"/>
                <a:cs typeface="Calibri"/>
              </a:rPr>
              <a:t> </a:t>
            </a:r>
          </a:p>
          <a:p>
            <a:r>
              <a:rPr lang="en-US" sz="3200" dirty="0">
                <a:cs typeface="Calibri"/>
              </a:rPr>
              <a:t>The tool can be used by institutes, </a:t>
            </a:r>
            <a:r>
              <a:rPr lang="en-US" sz="3200" dirty="0" err="1">
                <a:cs typeface="Calibri"/>
              </a:rPr>
              <a:t>centres</a:t>
            </a:r>
            <a:r>
              <a:rPr lang="en-US" sz="3200" dirty="0">
                <a:cs typeface="Calibri"/>
              </a:rPr>
              <a:t>, or individuals to evaluate their engagement or identify areas they had not thought about before</a:t>
            </a:r>
          </a:p>
          <a:p>
            <a:pPr marL="0" indent="0">
              <a:buNone/>
            </a:pPr>
            <a:endParaRPr lang="en-US" sz="3200" dirty="0">
              <a:ea typeface="Calibri"/>
              <a:cs typeface="Calibri"/>
            </a:endParaRPr>
          </a:p>
          <a:p>
            <a:endParaRPr lang="en-US" sz="2600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89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222A1-7FE7-4BA2-A926-B4D26C86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kzidenz-Grotesk Pro Bold"/>
              </a:rPr>
              <a:t>Self-audit tool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86600-EF46-4FFE-80C7-D46EE105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366338"/>
            <a:ext cx="9597887" cy="52833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cs typeface="Calibri"/>
              </a:rPr>
              <a:t>Position Statements</a:t>
            </a:r>
          </a:p>
          <a:p>
            <a:r>
              <a:rPr lang="en-US" sz="3200" dirty="0">
                <a:cs typeface="Calibri"/>
              </a:rPr>
              <a:t>Research Outputs</a:t>
            </a:r>
          </a:p>
          <a:p>
            <a:r>
              <a:rPr lang="en-US" sz="3200" dirty="0">
                <a:cs typeface="Calibri"/>
              </a:rPr>
              <a:t>Impact and Community Engagement</a:t>
            </a:r>
          </a:p>
          <a:p>
            <a:r>
              <a:rPr lang="en-US" sz="3200" dirty="0">
                <a:cs typeface="Calibri"/>
              </a:rPr>
              <a:t>Funding Bids</a:t>
            </a:r>
          </a:p>
          <a:p>
            <a:r>
              <a:rPr lang="en-US" sz="3200" dirty="0">
                <a:cs typeface="Calibri"/>
              </a:rPr>
              <a:t>Postgraduate Research</a:t>
            </a:r>
          </a:p>
          <a:p>
            <a:r>
              <a:rPr lang="en-US" sz="3200" dirty="0">
                <a:cs typeface="Calibri"/>
              </a:rPr>
              <a:t>Talks and Seminars</a:t>
            </a:r>
          </a:p>
          <a:p>
            <a:r>
              <a:rPr lang="en-US" sz="3200" dirty="0">
                <a:cs typeface="Calibri"/>
              </a:rPr>
              <a:t>Reading Groups</a:t>
            </a:r>
          </a:p>
          <a:p>
            <a:r>
              <a:rPr lang="en-US" sz="3200" dirty="0">
                <a:cs typeface="Calibri"/>
              </a:rPr>
              <a:t>Knowledge Transfer and Exchange</a:t>
            </a:r>
          </a:p>
          <a:p>
            <a:r>
              <a:rPr lang="en-US" sz="3200" dirty="0">
                <a:cs typeface="Calibri"/>
              </a:rPr>
              <a:t>Research Ethics</a:t>
            </a:r>
          </a:p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29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6528-0444-49C7-8716-8BD22DC8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039" y="4901952"/>
            <a:ext cx="10515600" cy="1309551"/>
          </a:xfrm>
        </p:spPr>
        <p:txBody>
          <a:bodyPr>
            <a:normAutofit/>
          </a:bodyPr>
          <a:lstStyle/>
          <a:p>
            <a:r>
              <a:rPr lang="en-GB" sz="6600" dirty="0">
                <a:latin typeface="Akzidenz-Grotesk Pro Bold"/>
              </a:rPr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MU - Slide Deck.potx" id="{46A03751-AC1C-4AFA-BAF3-E7D8D5955C41}" vid="{F7323F7B-B1E5-41D5-A8F9-A2260CB17BA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EC6A713267B4895FAF7558C80C079" ma:contentTypeVersion="18" ma:contentTypeDescription="Create a new document." ma:contentTypeScope="" ma:versionID="0025810b70be23a8872d1b63944e9161">
  <xsd:schema xmlns:xsd="http://www.w3.org/2001/XMLSchema" xmlns:xs="http://www.w3.org/2001/XMLSchema" xmlns:p="http://schemas.microsoft.com/office/2006/metadata/properties" xmlns:ns2="54d77eab-c5cb-4e85-8b47-da2696911110" xmlns:ns3="835b7b7b-65b9-40d2-aae1-c9fd55a9b12a" xmlns:ns4="7195c18c-343a-4ead-80af-02dc34667226" targetNamespace="http://schemas.microsoft.com/office/2006/metadata/properties" ma:root="true" ma:fieldsID="4636bc51a19d48dfe0ce763c5003e7e0" ns2:_="" ns3:_="" ns4:_="">
    <xsd:import namespace="54d77eab-c5cb-4e85-8b47-da2696911110"/>
    <xsd:import namespace="835b7b7b-65b9-40d2-aae1-c9fd55a9b12a"/>
    <xsd:import namespace="7195c18c-343a-4ead-80af-02dc34667226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77eab-c5cb-4e85-8b47-da269691111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10c6bb75-2e97-4731-a359-8b11b00b873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2a7a737f-da54-41aa-a008-7c1ead81ff77}" ma:internalName="TaxCatchAll" ma:showField="CatchAllData" ma:web="54d77eab-c5cb-4e85-8b47-da26969111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b7b7b-65b9-40d2-aae1-c9fd55a9b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5c18c-343a-4ead-80af-02dc3466722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54d77eab-c5cb-4e85-8b47-da2696911110">
      <Terms xmlns="http://schemas.microsoft.com/office/infopath/2007/PartnerControls"/>
    </TaxKeywordTaxHTField>
    <TaxCatchAll xmlns="54d77eab-c5cb-4e85-8b47-da2696911110" xsi:nil="true"/>
  </documentManagement>
</p:properties>
</file>

<file path=customXml/itemProps1.xml><?xml version="1.0" encoding="utf-8"?>
<ds:datastoreItem xmlns:ds="http://schemas.openxmlformats.org/officeDocument/2006/customXml" ds:itemID="{C9A47535-CBF8-4B96-A943-64E4F3673C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d77eab-c5cb-4e85-8b47-da2696911110"/>
    <ds:schemaRef ds:uri="835b7b7b-65b9-40d2-aae1-c9fd55a9b12a"/>
    <ds:schemaRef ds:uri="7195c18c-343a-4ead-80af-02dc346672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EAA491-4105-4E45-95B5-F076A26627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171A3B-1AC3-4D25-A7C4-619AC31C9B77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76c83d86-8222-423a-8ebb-4d799ae80faa"/>
    <ds:schemaRef ds:uri="http://schemas.microsoft.com/office/2006/metadata/properties"/>
    <ds:schemaRef ds:uri="b02fd778-7359-4051-8ba2-ae9fe891f69b"/>
    <ds:schemaRef ds:uri="54d77eab-c5cb-4e85-8b47-da26969111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DDMU - Slide Deck</Template>
  <TotalTime>89</TotalTime>
  <Words>602</Words>
  <Application>Microsoft Office PowerPoint</Application>
  <PresentationFormat>Widescreen</PresentationFormat>
  <Paragraphs>76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DDMU Research Priorities</vt:lpstr>
      <vt:lpstr>PowerPoint Presentation</vt:lpstr>
      <vt:lpstr>PowerPoint Presentation</vt:lpstr>
      <vt:lpstr>PowerPoint Presentation</vt:lpstr>
      <vt:lpstr>Self-audit tool</vt:lpstr>
      <vt:lpstr>Self-audit tool</vt:lpstr>
      <vt:lpstr>Any Questions?</vt:lpstr>
      <vt:lpstr>Positionality</vt:lpstr>
      <vt:lpstr>Positionality</vt:lpstr>
      <vt:lpstr>Positionality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Atkins</dc:creator>
  <cp:lastModifiedBy>Lucy Ansley</cp:lastModifiedBy>
  <cp:revision>295</cp:revision>
  <dcterms:created xsi:type="dcterms:W3CDTF">2021-10-26T12:30:59Z</dcterms:created>
  <dcterms:modified xsi:type="dcterms:W3CDTF">2022-05-17T10:53:12Z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0x010100D82EC6A713267B4895FAF7558C80C079</vt:lpwstr>
  </property>
  <property fmtid="{D5CDD505-2E9C-101B-9397-08002B2CF9AE}" pid="3" name="TaxKeyword">
    <vt:lpwstr/>
  </property>
</Properties>
</file>